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ontserrat" panose="00000500000000000000" pitchFamily="2" charset="0"/>
      <p:regular r:id="rId16"/>
      <p:bold r:id="rId17"/>
      <p:italic r:id="rId18"/>
      <p:boldItalic r:id="rId19"/>
    </p:embeddedFont>
    <p:embeddedFont>
      <p:font typeface="Montserrat Medium" panose="00000600000000000000" pitchFamily="2"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itVIHEMBcTtyZ+MZVRtS2flAD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D977A8E-C437-4890-BA7C-2E615F48CC55}">
  <a:tblStyle styleId="{5D977A8E-C437-4890-BA7C-2E615F48CC5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rthe\Downloads\tema-apresentacao-ufr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rthe\Downloads\tema-apresentacao-ufrj.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rthe\Downloads\tema-apresentacao-ufr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Colunas!$B$1</c:f>
              <c:strCache>
                <c:ptCount val="1"/>
                <c:pt idx="0">
                  <c:v>X</c:v>
                </c:pt>
              </c:strCache>
            </c:strRef>
          </c:tx>
          <c:spPr>
            <a:solidFill>
              <a:srgbClr val="00E5D6"/>
            </a:solidFill>
            <a:ln cmpd="sng">
              <a:noFill/>
              <a:prstDash val="solid"/>
            </a:ln>
          </c:spPr>
          <c:invertIfNegative val="1"/>
          <c:cat>
            <c:strRef>
              <c:f>Colunas!$A$2:$A$5</c:f>
              <c:strCache>
                <c:ptCount val="4"/>
                <c:pt idx="0">
                  <c:v>A</c:v>
                </c:pt>
                <c:pt idx="1">
                  <c:v>B</c:v>
                </c:pt>
                <c:pt idx="2">
                  <c:v>C</c:v>
                </c:pt>
                <c:pt idx="3">
                  <c:v>D</c:v>
                </c:pt>
              </c:strCache>
            </c:strRef>
          </c:cat>
          <c:val>
            <c:numRef>
              <c:f>Colunas!$B$2:$B$5</c:f>
              <c:numCache>
                <c:formatCode>General</c:formatCode>
                <c:ptCount val="4"/>
                <c:pt idx="0">
                  <c:v>1</c:v>
                </c:pt>
                <c:pt idx="1">
                  <c:v>2</c:v>
                </c:pt>
                <c:pt idx="2">
                  <c:v>3</c:v>
                </c:pt>
                <c:pt idx="3">
                  <c:v>4</c:v>
                </c:pt>
              </c:numCache>
            </c:numRef>
          </c:val>
          <c:extLst xmlns:c16r2="http://schemas.microsoft.com/office/drawing/2015/06/chart">
            <c:ext xmlns:c16="http://schemas.microsoft.com/office/drawing/2014/chart" uri="{C3380CC4-5D6E-409C-BE32-E72D297353CC}">
              <c16:uniqueId val="{00000000-835D-4A75-905B-153FC8468BBA}"/>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1"/>
          <c:order val="1"/>
          <c:tx>
            <c:strRef>
              <c:f>Colunas!$C$1</c:f>
              <c:strCache>
                <c:ptCount val="1"/>
                <c:pt idx="0">
                  <c:v>Y</c:v>
                </c:pt>
              </c:strCache>
            </c:strRef>
          </c:tx>
          <c:spPr>
            <a:solidFill>
              <a:srgbClr val="FF7A45"/>
            </a:solidFill>
            <a:ln cmpd="sng">
              <a:noFill/>
              <a:prstDash val="solid"/>
            </a:ln>
          </c:spPr>
          <c:invertIfNegative val="1"/>
          <c:cat>
            <c:strRef>
              <c:f>Colunas!$A$2:$A$5</c:f>
              <c:strCache>
                <c:ptCount val="4"/>
                <c:pt idx="0">
                  <c:v>A</c:v>
                </c:pt>
                <c:pt idx="1">
                  <c:v>B</c:v>
                </c:pt>
                <c:pt idx="2">
                  <c:v>C</c:v>
                </c:pt>
                <c:pt idx="3">
                  <c:v>D</c:v>
                </c:pt>
              </c:strCache>
            </c:strRef>
          </c:cat>
          <c:val>
            <c:numRef>
              <c:f>Colunas!$C$2:$C$5</c:f>
              <c:numCache>
                <c:formatCode>General</c:formatCode>
                <c:ptCount val="4"/>
                <c:pt idx="0">
                  <c:v>1</c:v>
                </c:pt>
                <c:pt idx="1">
                  <c:v>2</c:v>
                </c:pt>
                <c:pt idx="2">
                  <c:v>3</c:v>
                </c:pt>
                <c:pt idx="3">
                  <c:v>4</c:v>
                </c:pt>
              </c:numCache>
            </c:numRef>
          </c:val>
          <c:extLst xmlns:c16r2="http://schemas.microsoft.com/office/drawing/2015/06/chart">
            <c:ext xmlns:c16="http://schemas.microsoft.com/office/drawing/2014/chart" uri="{C3380CC4-5D6E-409C-BE32-E72D297353CC}">
              <c16:uniqueId val="{00000001-835D-4A75-905B-153FC8468BBA}"/>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2"/>
          <c:order val="2"/>
          <c:tx>
            <c:strRef>
              <c:f>Colunas!$D$1</c:f>
              <c:strCache>
                <c:ptCount val="1"/>
                <c:pt idx="0">
                  <c:v>Z</c:v>
                </c:pt>
              </c:strCache>
            </c:strRef>
          </c:tx>
          <c:spPr>
            <a:solidFill>
              <a:srgbClr val="FFBB33"/>
            </a:solidFill>
            <a:ln cmpd="sng">
              <a:noFill/>
              <a:prstDash val="solid"/>
            </a:ln>
          </c:spPr>
          <c:invertIfNegative val="1"/>
          <c:cat>
            <c:strRef>
              <c:f>Colunas!$A$2:$A$5</c:f>
              <c:strCache>
                <c:ptCount val="4"/>
                <c:pt idx="0">
                  <c:v>A</c:v>
                </c:pt>
                <c:pt idx="1">
                  <c:v>B</c:v>
                </c:pt>
                <c:pt idx="2">
                  <c:v>C</c:v>
                </c:pt>
                <c:pt idx="3">
                  <c:v>D</c:v>
                </c:pt>
              </c:strCache>
            </c:strRef>
          </c:cat>
          <c:val>
            <c:numRef>
              <c:f>Colunas!$D$2:$D$5</c:f>
              <c:numCache>
                <c:formatCode>General</c:formatCode>
                <c:ptCount val="4"/>
                <c:pt idx="0">
                  <c:v>1</c:v>
                </c:pt>
                <c:pt idx="1">
                  <c:v>2</c:v>
                </c:pt>
                <c:pt idx="2">
                  <c:v>3</c:v>
                </c:pt>
                <c:pt idx="3">
                  <c:v>4</c:v>
                </c:pt>
              </c:numCache>
            </c:numRef>
          </c:val>
          <c:extLst xmlns:c16r2="http://schemas.microsoft.com/office/drawing/2015/06/chart">
            <c:ext xmlns:c16="http://schemas.microsoft.com/office/drawing/2014/chart" uri="{C3380CC4-5D6E-409C-BE32-E72D297353CC}">
              <c16:uniqueId val="{00000002-835D-4A75-905B-153FC8468BBA}"/>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183710208"/>
        <c:axId val="138339456"/>
      </c:barChart>
      <c:catAx>
        <c:axId val="183710208"/>
        <c:scaling>
          <c:orientation val="minMax"/>
        </c:scaling>
        <c:delete val="0"/>
        <c:axPos val="b"/>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w="3175">
            <a:solidFill>
              <a:srgbClr val="003366"/>
            </a:solidFill>
          </a:ln>
        </c:spPr>
        <c:txPr>
          <a:bodyPr/>
          <a:lstStyle/>
          <a:p>
            <a:pPr lvl="0">
              <a:defRPr sz="1000" b="1" baseline="0">
                <a:solidFill>
                  <a:srgbClr val="003366"/>
                </a:solidFill>
                <a:latin typeface="+mn-lt"/>
              </a:defRPr>
            </a:pPr>
            <a:endParaRPr lang="pt-BR"/>
          </a:p>
        </c:txPr>
        <c:crossAx val="138339456"/>
        <c:crosses val="autoZero"/>
        <c:auto val="1"/>
        <c:lblAlgn val="ctr"/>
        <c:lblOffset val="100"/>
        <c:noMultiLvlLbl val="1"/>
      </c:catAx>
      <c:valAx>
        <c:axId val="138339456"/>
        <c:scaling>
          <c:orientation val="minMax"/>
        </c:scaling>
        <c:delete val="0"/>
        <c:axPos val="l"/>
        <c:majorGridlines>
          <c:spPr>
            <a:ln>
              <a:solidFill>
                <a:srgbClr val="C0C0C0"/>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noFill/>
          </a:ln>
        </c:spPr>
        <c:txPr>
          <a:bodyPr/>
          <a:lstStyle/>
          <a:p>
            <a:pPr lvl="0">
              <a:defRPr sz="1000" b="0" baseline="0">
                <a:solidFill>
                  <a:srgbClr val="003366"/>
                </a:solidFill>
                <a:latin typeface="+mn-lt"/>
              </a:defRPr>
            </a:pPr>
            <a:endParaRPr lang="pt-BR"/>
          </a:p>
        </c:txPr>
        <c:crossAx val="183710208"/>
        <c:crosses val="autoZero"/>
        <c:crossBetween val="between"/>
      </c:valAx>
      <c:spPr>
        <a:ln>
          <a:noFill/>
        </a:ln>
      </c:spPr>
    </c:plotArea>
    <c:legend>
      <c:legendPos val="t"/>
      <c:legendEntry>
        <c:idx val="0"/>
        <c:txPr>
          <a:bodyPr/>
          <a:lstStyle/>
          <a:p>
            <a:pPr lvl="0">
              <a:defRPr sz="1000" baseline="0">
                <a:solidFill>
                  <a:srgbClr val="003366"/>
                </a:solidFill>
              </a:defRPr>
            </a:pPr>
            <a:endParaRPr lang="pt-BR"/>
          </a:p>
        </c:txPr>
      </c:legendEntry>
      <c:legendEntry>
        <c:idx val="1"/>
        <c:txPr>
          <a:bodyPr/>
          <a:lstStyle/>
          <a:p>
            <a:pPr lvl="0">
              <a:defRPr sz="1000" baseline="0">
                <a:solidFill>
                  <a:srgbClr val="003366"/>
                </a:solidFill>
              </a:defRPr>
            </a:pPr>
            <a:endParaRPr lang="pt-BR"/>
          </a:p>
        </c:txPr>
      </c:legendEntry>
      <c:legendEntry>
        <c:idx val="2"/>
        <c:txPr>
          <a:bodyPr/>
          <a:lstStyle/>
          <a:p>
            <a:pPr lvl="0">
              <a:defRPr sz="1000" baseline="0">
                <a:solidFill>
                  <a:srgbClr val="003366"/>
                </a:solidFill>
              </a:defRPr>
            </a:pPr>
            <a:endParaRPr lang="pt-BR"/>
          </a:p>
        </c:txPr>
      </c:legendEntry>
      <c:layout/>
      <c:overlay val="0"/>
      <c:txPr>
        <a:bodyPr/>
        <a:lstStyle/>
        <a:p>
          <a:pPr lvl="0">
            <a:defRPr sz="1000" b="0" baseline="0">
              <a:solidFill>
                <a:srgbClr val="003366"/>
              </a:solidFill>
              <a:latin typeface="+mn-lt"/>
            </a:defRPr>
          </a:pPr>
          <a:endParaRPr lang="pt-BR"/>
        </a:p>
      </c:txPr>
    </c:legend>
    <c:plotVisOnly val="1"/>
    <c:dispBlanksAs val="zero"/>
    <c:showDLblsOverMax val="1"/>
  </c:chart>
  <c:spPr>
    <a:ln>
      <a:noFill/>
    </a:ln>
  </c:sp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Barras!$B$1</c:f>
              <c:strCache>
                <c:ptCount val="1"/>
                <c:pt idx="0">
                  <c:v>X</c:v>
                </c:pt>
              </c:strCache>
            </c:strRef>
          </c:tx>
          <c:spPr>
            <a:solidFill>
              <a:srgbClr val="00E5D6"/>
            </a:solidFill>
            <a:ln cmpd="sng">
              <a:noFill/>
              <a:prstDash val="solid"/>
            </a:ln>
          </c:spPr>
          <c:invertIfNegative val="1"/>
          <c:cat>
            <c:strRef>
              <c:f>Barras!$A$2:$A$5</c:f>
              <c:strCache>
                <c:ptCount val="4"/>
                <c:pt idx="0">
                  <c:v>A</c:v>
                </c:pt>
                <c:pt idx="1">
                  <c:v>B</c:v>
                </c:pt>
                <c:pt idx="2">
                  <c:v>C</c:v>
                </c:pt>
                <c:pt idx="3">
                  <c:v>D</c:v>
                </c:pt>
              </c:strCache>
            </c:strRef>
          </c:cat>
          <c:val>
            <c:numRef>
              <c:f>Barras!$B$2:$B$5</c:f>
              <c:numCache>
                <c:formatCode>General</c:formatCode>
                <c:ptCount val="4"/>
                <c:pt idx="0">
                  <c:v>1</c:v>
                </c:pt>
                <c:pt idx="1">
                  <c:v>2</c:v>
                </c:pt>
                <c:pt idx="2">
                  <c:v>3</c:v>
                </c:pt>
                <c:pt idx="3">
                  <c:v>4</c:v>
                </c:pt>
              </c:numCache>
            </c:numRef>
          </c:val>
          <c:extLst xmlns:c16r2="http://schemas.microsoft.com/office/drawing/2015/06/chart">
            <c:ext xmlns:c16="http://schemas.microsoft.com/office/drawing/2014/chart" uri="{C3380CC4-5D6E-409C-BE32-E72D297353CC}">
              <c16:uniqueId val="{00000000-D20C-4D72-A4FC-87979E3C1C18}"/>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1"/>
          <c:order val="1"/>
          <c:tx>
            <c:strRef>
              <c:f>Barras!$C$1</c:f>
              <c:strCache>
                <c:ptCount val="1"/>
                <c:pt idx="0">
                  <c:v>Y</c:v>
                </c:pt>
              </c:strCache>
            </c:strRef>
          </c:tx>
          <c:spPr>
            <a:solidFill>
              <a:srgbClr val="FF7A45"/>
            </a:solidFill>
            <a:ln cmpd="sng">
              <a:noFill/>
              <a:prstDash val="solid"/>
            </a:ln>
          </c:spPr>
          <c:invertIfNegative val="1"/>
          <c:cat>
            <c:strRef>
              <c:f>Barras!$A$2:$A$5</c:f>
              <c:strCache>
                <c:ptCount val="4"/>
                <c:pt idx="0">
                  <c:v>A</c:v>
                </c:pt>
                <c:pt idx="1">
                  <c:v>B</c:v>
                </c:pt>
                <c:pt idx="2">
                  <c:v>C</c:v>
                </c:pt>
                <c:pt idx="3">
                  <c:v>D</c:v>
                </c:pt>
              </c:strCache>
            </c:strRef>
          </c:cat>
          <c:val>
            <c:numRef>
              <c:f>Barras!$C$2:$C$5</c:f>
              <c:numCache>
                <c:formatCode>General</c:formatCode>
                <c:ptCount val="4"/>
                <c:pt idx="0">
                  <c:v>1</c:v>
                </c:pt>
                <c:pt idx="1">
                  <c:v>2</c:v>
                </c:pt>
                <c:pt idx="2">
                  <c:v>3</c:v>
                </c:pt>
                <c:pt idx="3">
                  <c:v>4</c:v>
                </c:pt>
              </c:numCache>
            </c:numRef>
          </c:val>
          <c:extLst xmlns:c16r2="http://schemas.microsoft.com/office/drawing/2015/06/chart">
            <c:ext xmlns:c16="http://schemas.microsoft.com/office/drawing/2014/chart" uri="{C3380CC4-5D6E-409C-BE32-E72D297353CC}">
              <c16:uniqueId val="{00000001-D20C-4D72-A4FC-87979E3C1C18}"/>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2"/>
          <c:order val="2"/>
          <c:tx>
            <c:strRef>
              <c:f>Barras!$D$1</c:f>
              <c:strCache>
                <c:ptCount val="1"/>
                <c:pt idx="0">
                  <c:v>Z</c:v>
                </c:pt>
              </c:strCache>
            </c:strRef>
          </c:tx>
          <c:spPr>
            <a:solidFill>
              <a:srgbClr val="FFBB33"/>
            </a:solidFill>
            <a:ln cmpd="sng">
              <a:noFill/>
              <a:prstDash val="solid"/>
            </a:ln>
          </c:spPr>
          <c:invertIfNegative val="1"/>
          <c:cat>
            <c:strRef>
              <c:f>Barras!$A$2:$A$5</c:f>
              <c:strCache>
                <c:ptCount val="4"/>
                <c:pt idx="0">
                  <c:v>A</c:v>
                </c:pt>
                <c:pt idx="1">
                  <c:v>B</c:v>
                </c:pt>
                <c:pt idx="2">
                  <c:v>C</c:v>
                </c:pt>
                <c:pt idx="3">
                  <c:v>D</c:v>
                </c:pt>
              </c:strCache>
            </c:strRef>
          </c:cat>
          <c:val>
            <c:numRef>
              <c:f>Barras!$D$2:$D$5</c:f>
              <c:numCache>
                <c:formatCode>General</c:formatCode>
                <c:ptCount val="4"/>
                <c:pt idx="0">
                  <c:v>1</c:v>
                </c:pt>
                <c:pt idx="1">
                  <c:v>2</c:v>
                </c:pt>
                <c:pt idx="2">
                  <c:v>3</c:v>
                </c:pt>
                <c:pt idx="3">
                  <c:v>4</c:v>
                </c:pt>
              </c:numCache>
            </c:numRef>
          </c:val>
          <c:extLst xmlns:c16r2="http://schemas.microsoft.com/office/drawing/2015/06/chart">
            <c:ext xmlns:c16="http://schemas.microsoft.com/office/drawing/2014/chart" uri="{C3380CC4-5D6E-409C-BE32-E72D297353CC}">
              <c16:uniqueId val="{00000002-D20C-4D72-A4FC-87979E3C1C18}"/>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183713280"/>
        <c:axId val="138341760"/>
      </c:barChart>
      <c:catAx>
        <c:axId val="183713280"/>
        <c:scaling>
          <c:orientation val="maxMin"/>
        </c:scaling>
        <c:delete val="0"/>
        <c:axPos val="l"/>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solidFill>
              <a:srgbClr val="003366"/>
            </a:solidFill>
          </a:ln>
        </c:spPr>
        <c:txPr>
          <a:bodyPr/>
          <a:lstStyle/>
          <a:p>
            <a:pPr lvl="0">
              <a:defRPr sz="1000" b="1" baseline="0">
                <a:solidFill>
                  <a:srgbClr val="003366"/>
                </a:solidFill>
                <a:latin typeface="+mn-lt"/>
              </a:defRPr>
            </a:pPr>
            <a:endParaRPr lang="pt-BR"/>
          </a:p>
        </c:txPr>
        <c:crossAx val="138341760"/>
        <c:crosses val="autoZero"/>
        <c:auto val="1"/>
        <c:lblAlgn val="ctr"/>
        <c:lblOffset val="100"/>
        <c:noMultiLvlLbl val="1"/>
      </c:catAx>
      <c:valAx>
        <c:axId val="138341760"/>
        <c:scaling>
          <c:orientation val="minMax"/>
        </c:scaling>
        <c:delete val="0"/>
        <c:axPos val="b"/>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noFill/>
          </a:ln>
        </c:spPr>
        <c:txPr>
          <a:bodyPr/>
          <a:lstStyle/>
          <a:p>
            <a:pPr lvl="0">
              <a:defRPr sz="1000" b="0" baseline="0">
                <a:solidFill>
                  <a:srgbClr val="003366"/>
                </a:solidFill>
                <a:latin typeface="+mn-lt"/>
              </a:defRPr>
            </a:pPr>
            <a:endParaRPr lang="pt-BR"/>
          </a:p>
        </c:txPr>
        <c:crossAx val="183713280"/>
        <c:crosses val="max"/>
        <c:crossBetween val="between"/>
      </c:valAx>
    </c:plotArea>
    <c:legend>
      <c:legendPos val="t"/>
      <c:layout/>
      <c:overlay val="0"/>
      <c:txPr>
        <a:bodyPr/>
        <a:lstStyle/>
        <a:p>
          <a:pPr lvl="0">
            <a:defRPr sz="1000" b="0" baseline="0">
              <a:solidFill>
                <a:srgbClr val="1A4775"/>
              </a:solidFill>
              <a:latin typeface="+mn-lt"/>
            </a:defRPr>
          </a:pPr>
          <a:endParaRPr lang="pt-BR"/>
        </a:p>
      </c:txPr>
    </c:legend>
    <c:plotVisOnly val="1"/>
    <c:dispBlanksAs val="zero"/>
    <c:showDLblsOverMax val="1"/>
  </c:chart>
  <c:spPr>
    <a:ln>
      <a:noFill/>
    </a:ln>
  </c:spPr>
  <c:externalData r:id="rId1">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Linhas!$B$1</c:f>
              <c:strCache>
                <c:ptCount val="1"/>
                <c:pt idx="0">
                  <c:v>X</c:v>
                </c:pt>
              </c:strCache>
            </c:strRef>
          </c:tx>
          <c:spPr>
            <a:ln w="38100" cmpd="sng">
              <a:solidFill>
                <a:srgbClr val="00E5D6"/>
              </a:solidFill>
            </a:ln>
          </c:spPr>
          <c:marker>
            <c:symbol val="none"/>
          </c:marker>
          <c:dPt>
            <c:idx val="2"/>
            <c:bubble3D val="0"/>
            <c:extLst xmlns:c16r2="http://schemas.microsoft.com/office/drawing/2015/06/chart">
              <c:ext xmlns:c16="http://schemas.microsoft.com/office/drawing/2014/chart" uri="{C3380CC4-5D6E-409C-BE32-E72D297353CC}">
                <c16:uniqueId val="{00000000-0F14-4A14-BA92-D21FABCE1D87}"/>
              </c:ext>
            </c:extLst>
          </c:dPt>
          <c:cat>
            <c:strRef>
              <c:f>Linhas!$A$2:$A$5</c:f>
              <c:strCache>
                <c:ptCount val="4"/>
                <c:pt idx="0">
                  <c:v>A</c:v>
                </c:pt>
                <c:pt idx="1">
                  <c:v>B</c:v>
                </c:pt>
                <c:pt idx="2">
                  <c:v>C</c:v>
                </c:pt>
                <c:pt idx="3">
                  <c:v>D</c:v>
                </c:pt>
              </c:strCache>
            </c:strRef>
          </c:cat>
          <c:val>
            <c:numRef>
              <c:f>Linhas!$B$2:$B$5</c:f>
              <c:numCache>
                <c:formatCode>General</c:formatCode>
                <c:ptCount val="4"/>
                <c:pt idx="0">
                  <c:v>1</c:v>
                </c:pt>
                <c:pt idx="1">
                  <c:v>2</c:v>
                </c:pt>
                <c:pt idx="2">
                  <c:v>3</c:v>
                </c:pt>
                <c:pt idx="3">
                  <c:v>4</c:v>
                </c:pt>
              </c:numCache>
            </c:numRef>
          </c:val>
          <c:smooth val="0"/>
          <c:extLst xmlns:c16r2="http://schemas.microsoft.com/office/drawing/2015/06/chart">
            <c:ext xmlns:c16="http://schemas.microsoft.com/office/drawing/2014/chart" uri="{C3380CC4-5D6E-409C-BE32-E72D297353CC}">
              <c16:uniqueId val="{00000001-0F14-4A14-BA92-D21FABCE1D87}"/>
            </c:ext>
          </c:extLst>
        </c:ser>
        <c:ser>
          <c:idx val="1"/>
          <c:order val="1"/>
          <c:tx>
            <c:strRef>
              <c:f>Linhas!$C$1</c:f>
              <c:strCache>
                <c:ptCount val="1"/>
                <c:pt idx="0">
                  <c:v>Y</c:v>
                </c:pt>
              </c:strCache>
            </c:strRef>
          </c:tx>
          <c:spPr>
            <a:ln w="38100" cmpd="sng">
              <a:solidFill>
                <a:srgbClr val="FF7A45"/>
              </a:solidFill>
            </a:ln>
          </c:spPr>
          <c:marker>
            <c:symbol val="none"/>
          </c:marker>
          <c:cat>
            <c:strRef>
              <c:f>Linhas!$A$2:$A$5</c:f>
              <c:strCache>
                <c:ptCount val="4"/>
                <c:pt idx="0">
                  <c:v>A</c:v>
                </c:pt>
                <c:pt idx="1">
                  <c:v>B</c:v>
                </c:pt>
                <c:pt idx="2">
                  <c:v>C</c:v>
                </c:pt>
                <c:pt idx="3">
                  <c:v>D</c:v>
                </c:pt>
              </c:strCache>
            </c:strRef>
          </c:cat>
          <c:val>
            <c:numRef>
              <c:f>Linhas!$C$2:$C$5</c:f>
              <c:numCache>
                <c:formatCode>General</c:formatCode>
                <c:ptCount val="4"/>
                <c:pt idx="0">
                  <c:v>0</c:v>
                </c:pt>
                <c:pt idx="1">
                  <c:v>5</c:v>
                </c:pt>
                <c:pt idx="2">
                  <c:v>10</c:v>
                </c:pt>
                <c:pt idx="3">
                  <c:v>7</c:v>
                </c:pt>
              </c:numCache>
            </c:numRef>
          </c:val>
          <c:smooth val="0"/>
          <c:extLst xmlns:c16r2="http://schemas.microsoft.com/office/drawing/2015/06/chart">
            <c:ext xmlns:c16="http://schemas.microsoft.com/office/drawing/2014/chart" uri="{C3380CC4-5D6E-409C-BE32-E72D297353CC}">
              <c16:uniqueId val="{00000002-0F14-4A14-BA92-D21FABCE1D87}"/>
            </c:ext>
          </c:extLst>
        </c:ser>
        <c:ser>
          <c:idx val="2"/>
          <c:order val="2"/>
          <c:tx>
            <c:strRef>
              <c:f>Linhas!$D$1</c:f>
              <c:strCache>
                <c:ptCount val="1"/>
                <c:pt idx="0">
                  <c:v>Z</c:v>
                </c:pt>
              </c:strCache>
            </c:strRef>
          </c:tx>
          <c:spPr>
            <a:ln w="38100" cmpd="sng">
              <a:solidFill>
                <a:srgbClr val="FFBB33"/>
              </a:solidFill>
            </a:ln>
          </c:spPr>
          <c:marker>
            <c:symbol val="none"/>
          </c:marker>
          <c:cat>
            <c:strRef>
              <c:f>Linhas!$A$2:$A$5</c:f>
              <c:strCache>
                <c:ptCount val="4"/>
                <c:pt idx="0">
                  <c:v>A</c:v>
                </c:pt>
                <c:pt idx="1">
                  <c:v>B</c:v>
                </c:pt>
                <c:pt idx="2">
                  <c:v>C</c:v>
                </c:pt>
                <c:pt idx="3">
                  <c:v>D</c:v>
                </c:pt>
              </c:strCache>
            </c:strRef>
          </c:cat>
          <c:val>
            <c:numRef>
              <c:f>Linhas!$D$2:$D$5</c:f>
              <c:numCache>
                <c:formatCode>General</c:formatCode>
                <c:ptCount val="4"/>
                <c:pt idx="0">
                  <c:v>2</c:v>
                </c:pt>
                <c:pt idx="1">
                  <c:v>5</c:v>
                </c:pt>
                <c:pt idx="2">
                  <c:v>4</c:v>
                </c:pt>
                <c:pt idx="3">
                  <c:v>2</c:v>
                </c:pt>
              </c:numCache>
            </c:numRef>
          </c:val>
          <c:smooth val="0"/>
          <c:extLst xmlns:c16r2="http://schemas.microsoft.com/office/drawing/2015/06/chart">
            <c:ext xmlns:c16="http://schemas.microsoft.com/office/drawing/2014/chart" uri="{C3380CC4-5D6E-409C-BE32-E72D297353CC}">
              <c16:uniqueId val="{00000003-0F14-4A14-BA92-D21FABCE1D87}"/>
            </c:ext>
          </c:extLst>
        </c:ser>
        <c:dLbls>
          <c:showLegendKey val="0"/>
          <c:showVal val="0"/>
          <c:showCatName val="0"/>
          <c:showSerName val="0"/>
          <c:showPercent val="0"/>
          <c:showBubbleSize val="0"/>
        </c:dLbls>
        <c:marker val="1"/>
        <c:smooth val="0"/>
        <c:axId val="183819776"/>
        <c:axId val="138344064"/>
      </c:lineChart>
      <c:catAx>
        <c:axId val="183819776"/>
        <c:scaling>
          <c:orientation val="minMax"/>
        </c:scaling>
        <c:delete val="0"/>
        <c:axPos val="b"/>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solidFill>
              <a:srgbClr val="003366"/>
            </a:solidFill>
          </a:ln>
        </c:spPr>
        <c:txPr>
          <a:bodyPr/>
          <a:lstStyle/>
          <a:p>
            <a:pPr lvl="0">
              <a:defRPr sz="1000" b="1" baseline="0">
                <a:solidFill>
                  <a:srgbClr val="003366"/>
                </a:solidFill>
                <a:latin typeface="+mn-lt"/>
              </a:defRPr>
            </a:pPr>
            <a:endParaRPr lang="pt-BR"/>
          </a:p>
        </c:txPr>
        <c:crossAx val="138344064"/>
        <c:crosses val="autoZero"/>
        <c:auto val="1"/>
        <c:lblAlgn val="ctr"/>
        <c:lblOffset val="100"/>
        <c:noMultiLvlLbl val="1"/>
      </c:catAx>
      <c:valAx>
        <c:axId val="138344064"/>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noFill/>
          </a:ln>
        </c:spPr>
        <c:txPr>
          <a:bodyPr/>
          <a:lstStyle/>
          <a:p>
            <a:pPr lvl="0">
              <a:defRPr sz="1000" b="0" baseline="0">
                <a:solidFill>
                  <a:srgbClr val="003366"/>
                </a:solidFill>
                <a:latin typeface="+mn-lt"/>
              </a:defRPr>
            </a:pPr>
            <a:endParaRPr lang="pt-BR"/>
          </a:p>
        </c:txPr>
        <c:crossAx val="183819776"/>
        <c:crosses val="autoZero"/>
        <c:crossBetween val="between"/>
      </c:valAx>
    </c:plotArea>
    <c:legend>
      <c:legendPos val="t"/>
      <c:layout/>
      <c:overlay val="0"/>
      <c:txPr>
        <a:bodyPr/>
        <a:lstStyle/>
        <a:p>
          <a:pPr lvl="0">
            <a:defRPr sz="1000" b="0" baseline="0">
              <a:solidFill>
                <a:srgbClr val="1A4775"/>
              </a:solidFill>
              <a:latin typeface="+mn-lt"/>
            </a:defRPr>
          </a:pPr>
          <a:endParaRPr lang="pt-BR"/>
        </a:p>
      </c:txPr>
    </c:legend>
    <c:plotVisOnly val="1"/>
    <c:dispBlanksAs val="zero"/>
    <c:showDLblsOverMax val="1"/>
  </c:chart>
  <c:spPr>
    <a:ln>
      <a:noFill/>
    </a:ln>
  </c:spPr>
  <c:externalData r:id="rId1">
    <c:autoUpdate val="1"/>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104573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a" type="title">
  <p:cSld name="TITLE">
    <p:bg>
      <p:bgPr>
        <a:solidFill>
          <a:schemeClr val="lt1"/>
        </a:solidFill>
        <a:effectLst/>
      </p:bgPr>
    </p:bg>
    <p:spTree>
      <p:nvGrpSpPr>
        <p:cNvPr id="1" name="Shape 9"/>
        <p:cNvGrpSpPr/>
        <p:nvPr/>
      </p:nvGrpSpPr>
      <p:grpSpPr>
        <a:xfrm>
          <a:off x="0" y="0"/>
          <a:ext cx="0" cy="0"/>
          <a:chOff x="0" y="0"/>
          <a:chExt cx="0" cy="0"/>
        </a:xfrm>
      </p:grpSpPr>
      <p:grpSp>
        <p:nvGrpSpPr>
          <p:cNvPr id="10" name="Google Shape;10;p15"/>
          <p:cNvGrpSpPr/>
          <p:nvPr/>
        </p:nvGrpSpPr>
        <p:grpSpPr>
          <a:xfrm>
            <a:off x="949900" y="-1"/>
            <a:ext cx="793100" cy="5143500"/>
            <a:chOff x="949900" y="-1"/>
            <a:chExt cx="793100" cy="5143500"/>
          </a:xfrm>
        </p:grpSpPr>
        <p:grpSp>
          <p:nvGrpSpPr>
            <p:cNvPr id="11" name="Google Shape;11;p15"/>
            <p:cNvGrpSpPr/>
            <p:nvPr/>
          </p:nvGrpSpPr>
          <p:grpSpPr>
            <a:xfrm>
              <a:off x="949900" y="-1"/>
              <a:ext cx="672100" cy="5143489"/>
              <a:chOff x="4248788" y="148800"/>
              <a:chExt cx="672100" cy="5150700"/>
            </a:xfrm>
          </p:grpSpPr>
          <p:cxnSp>
            <p:nvCxnSpPr>
              <p:cNvPr id="12" name="Google Shape;12;p15"/>
              <p:cNvCxnSpPr/>
              <p:nvPr/>
            </p:nvCxnSpPr>
            <p:spPr>
              <a:xfrm>
                <a:off x="42487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3" name="Google Shape;13;p15"/>
              <p:cNvCxnSpPr/>
              <p:nvPr/>
            </p:nvCxnSpPr>
            <p:spPr>
              <a:xfrm>
                <a:off x="4584850"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4" name="Google Shape;14;p15"/>
              <p:cNvCxnSpPr/>
              <p:nvPr/>
            </p:nvCxnSpPr>
            <p:spPr>
              <a:xfrm>
                <a:off x="49208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5" name="Google Shape;15;p15"/>
              <p:cNvCxnSpPr/>
              <p:nvPr/>
            </p:nvCxnSpPr>
            <p:spPr>
              <a:xfrm>
                <a:off x="44703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6" name="Google Shape;16;p15"/>
              <p:cNvCxnSpPr/>
              <p:nvPr/>
            </p:nvCxnSpPr>
            <p:spPr>
              <a:xfrm>
                <a:off x="4806425"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7" name="Google Shape;17;p15"/>
              <p:cNvCxnSpPr/>
              <p:nvPr/>
            </p:nvCxnSpPr>
            <p:spPr>
              <a:xfrm>
                <a:off x="46919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8" name="Google Shape;18;p15"/>
              <p:cNvCxnSpPr/>
              <p:nvPr/>
            </p:nvCxnSpPr>
            <p:spPr>
              <a:xfrm>
                <a:off x="4355925" y="148800"/>
                <a:ext cx="0" cy="5150700"/>
              </a:xfrm>
              <a:prstGeom prst="straightConnector1">
                <a:avLst/>
              </a:prstGeom>
              <a:noFill/>
              <a:ln w="38100" cap="flat" cmpd="sng">
                <a:solidFill>
                  <a:srgbClr val="4A86E8"/>
                </a:solidFill>
                <a:prstDash val="solid"/>
                <a:round/>
                <a:headEnd type="none" w="sm" len="sm"/>
                <a:tailEnd type="none" w="sm" len="sm"/>
              </a:ln>
            </p:spPr>
          </p:cxnSp>
        </p:grpSp>
        <p:cxnSp>
          <p:nvCxnSpPr>
            <p:cNvPr id="19" name="Google Shape;19;p15"/>
            <p:cNvCxnSpPr/>
            <p:nvPr/>
          </p:nvCxnSpPr>
          <p:spPr>
            <a:xfrm>
              <a:off x="1743000" y="-1"/>
              <a:ext cx="0" cy="5143500"/>
            </a:xfrm>
            <a:prstGeom prst="straightConnector1">
              <a:avLst/>
            </a:prstGeom>
            <a:noFill/>
            <a:ln w="38100" cap="flat" cmpd="sng">
              <a:solidFill>
                <a:srgbClr val="4A86E8"/>
              </a:solidFill>
              <a:prstDash val="solid"/>
              <a:round/>
              <a:headEnd type="none" w="sm" len="sm"/>
              <a:tailEnd type="none" w="sm" len="sm"/>
            </a:ln>
          </p:spPr>
        </p:cxnSp>
      </p:grpSp>
      <p:sp>
        <p:nvSpPr>
          <p:cNvPr id="20" name="Google Shape;20;p15"/>
          <p:cNvSpPr/>
          <p:nvPr/>
        </p:nvSpPr>
        <p:spPr>
          <a:xfrm>
            <a:off x="949900" y="2396925"/>
            <a:ext cx="1359000" cy="599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5"/>
          <p:cNvSpPr txBox="1">
            <a:spLocks noGrp="1"/>
          </p:cNvSpPr>
          <p:nvPr>
            <p:ph type="subTitle" idx="1"/>
          </p:nvPr>
        </p:nvSpPr>
        <p:spPr>
          <a:xfrm>
            <a:off x="922067" y="2613350"/>
            <a:ext cx="6678600" cy="661500"/>
          </a:xfrm>
          <a:prstGeom prst="rect">
            <a:avLst/>
          </a:prstGeom>
          <a:solidFill>
            <a:schemeClr val="lt1"/>
          </a:solidFill>
          <a:ln>
            <a:noFill/>
          </a:ln>
        </p:spPr>
        <p:txBody>
          <a:bodyPr spcFirstLastPara="1" wrap="square" lIns="0" tIns="91425" rIns="91425" bIns="91425" anchor="t" anchorCtr="0">
            <a:normAutofit/>
          </a:bodyPr>
          <a:lstStyle>
            <a:lvl1pPr lvl="0" algn="l">
              <a:lnSpc>
                <a:spcPct val="100000"/>
              </a:lnSpc>
              <a:spcBef>
                <a:spcPts val="0"/>
              </a:spcBef>
              <a:spcAft>
                <a:spcPts val="0"/>
              </a:spcAft>
              <a:buClr>
                <a:schemeClr val="dk1"/>
              </a:buClr>
              <a:buSzPts val="1600"/>
              <a:buNone/>
              <a:defRPr sz="1600">
                <a:solidFill>
                  <a:schemeClr val="dk1"/>
                </a:solidFill>
                <a:highlight>
                  <a:schemeClr val="lt1"/>
                </a:highlight>
              </a:defRPr>
            </a:lvl1pPr>
            <a:lvl2pPr lvl="1" algn="l">
              <a:lnSpc>
                <a:spcPct val="100000"/>
              </a:lnSpc>
              <a:spcBef>
                <a:spcPts val="0"/>
              </a:spcBef>
              <a:spcAft>
                <a:spcPts val="0"/>
              </a:spcAft>
              <a:buSzPts val="2800"/>
              <a:buNone/>
              <a:defRPr sz="2800">
                <a:highlight>
                  <a:schemeClr val="lt1"/>
                </a:highlight>
              </a:defRPr>
            </a:lvl2pPr>
            <a:lvl3pPr lvl="2" algn="l">
              <a:lnSpc>
                <a:spcPct val="100000"/>
              </a:lnSpc>
              <a:spcBef>
                <a:spcPts val="0"/>
              </a:spcBef>
              <a:spcAft>
                <a:spcPts val="0"/>
              </a:spcAft>
              <a:buSzPts val="2800"/>
              <a:buNone/>
              <a:defRPr sz="2800">
                <a:highlight>
                  <a:schemeClr val="lt1"/>
                </a:highlight>
              </a:defRPr>
            </a:lvl3pPr>
            <a:lvl4pPr lvl="3" algn="l">
              <a:lnSpc>
                <a:spcPct val="100000"/>
              </a:lnSpc>
              <a:spcBef>
                <a:spcPts val="0"/>
              </a:spcBef>
              <a:spcAft>
                <a:spcPts val="0"/>
              </a:spcAft>
              <a:buSzPts val="2800"/>
              <a:buNone/>
              <a:defRPr sz="2800">
                <a:highlight>
                  <a:schemeClr val="lt1"/>
                </a:highlight>
              </a:defRPr>
            </a:lvl4pPr>
            <a:lvl5pPr lvl="4" algn="l">
              <a:lnSpc>
                <a:spcPct val="100000"/>
              </a:lnSpc>
              <a:spcBef>
                <a:spcPts val="0"/>
              </a:spcBef>
              <a:spcAft>
                <a:spcPts val="0"/>
              </a:spcAft>
              <a:buSzPts val="2800"/>
              <a:buNone/>
              <a:defRPr sz="2800">
                <a:highlight>
                  <a:schemeClr val="lt1"/>
                </a:highlight>
              </a:defRPr>
            </a:lvl5pPr>
            <a:lvl6pPr lvl="5" algn="l">
              <a:lnSpc>
                <a:spcPct val="100000"/>
              </a:lnSpc>
              <a:spcBef>
                <a:spcPts val="0"/>
              </a:spcBef>
              <a:spcAft>
                <a:spcPts val="0"/>
              </a:spcAft>
              <a:buSzPts val="2800"/>
              <a:buNone/>
              <a:defRPr sz="2800">
                <a:highlight>
                  <a:schemeClr val="lt1"/>
                </a:highlight>
              </a:defRPr>
            </a:lvl6pPr>
            <a:lvl7pPr lvl="6" algn="l">
              <a:lnSpc>
                <a:spcPct val="100000"/>
              </a:lnSpc>
              <a:spcBef>
                <a:spcPts val="0"/>
              </a:spcBef>
              <a:spcAft>
                <a:spcPts val="0"/>
              </a:spcAft>
              <a:buSzPts val="2800"/>
              <a:buNone/>
              <a:defRPr sz="2800">
                <a:highlight>
                  <a:schemeClr val="lt1"/>
                </a:highlight>
              </a:defRPr>
            </a:lvl7pPr>
            <a:lvl8pPr lvl="7" algn="l">
              <a:lnSpc>
                <a:spcPct val="100000"/>
              </a:lnSpc>
              <a:spcBef>
                <a:spcPts val="0"/>
              </a:spcBef>
              <a:spcAft>
                <a:spcPts val="0"/>
              </a:spcAft>
              <a:buSzPts val="2800"/>
              <a:buNone/>
              <a:defRPr sz="2800">
                <a:highlight>
                  <a:schemeClr val="lt1"/>
                </a:highlight>
              </a:defRPr>
            </a:lvl8pPr>
            <a:lvl9pPr lvl="8" algn="l">
              <a:lnSpc>
                <a:spcPct val="100000"/>
              </a:lnSpc>
              <a:spcBef>
                <a:spcPts val="0"/>
              </a:spcBef>
              <a:spcAft>
                <a:spcPts val="0"/>
              </a:spcAft>
              <a:buSzPts val="2800"/>
              <a:buNone/>
              <a:defRPr sz="2800">
                <a:highlight>
                  <a:schemeClr val="lt1"/>
                </a:highlight>
              </a:defRPr>
            </a:lvl9pPr>
          </a:lstStyle>
          <a:p>
            <a:endParaRPr/>
          </a:p>
        </p:txBody>
      </p:sp>
      <p:pic>
        <p:nvPicPr>
          <p:cNvPr id="22" name="Google Shape;22;p15"/>
          <p:cNvPicPr preferRelativeResize="0"/>
          <p:nvPr/>
        </p:nvPicPr>
        <p:blipFill rotWithShape="1">
          <a:blip r:embed="rId2">
            <a:alphaModFix/>
          </a:blip>
          <a:srcRect/>
          <a:stretch/>
        </p:blipFill>
        <p:spPr>
          <a:xfrm>
            <a:off x="5447175" y="3992200"/>
            <a:ext cx="1354899" cy="817851"/>
          </a:xfrm>
          <a:prstGeom prst="rect">
            <a:avLst/>
          </a:prstGeom>
          <a:noFill/>
          <a:ln>
            <a:noFill/>
          </a:ln>
        </p:spPr>
      </p:pic>
      <p:sp>
        <p:nvSpPr>
          <p:cNvPr id="23" name="Google Shape;23;p15"/>
          <p:cNvSpPr txBox="1">
            <a:spLocks noGrp="1"/>
          </p:cNvSpPr>
          <p:nvPr>
            <p:ph type="ctrTitle"/>
          </p:nvPr>
        </p:nvSpPr>
        <p:spPr>
          <a:xfrm>
            <a:off x="906050" y="1846700"/>
            <a:ext cx="6694500" cy="817800"/>
          </a:xfrm>
          <a:prstGeom prst="rect">
            <a:avLst/>
          </a:prstGeom>
          <a:solidFill>
            <a:schemeClr val="lt1"/>
          </a:solidFill>
          <a:ln>
            <a:noFill/>
          </a:ln>
        </p:spPr>
        <p:txBody>
          <a:bodyPr spcFirstLastPara="1" wrap="square" lIns="0" tIns="365750" rIns="91425" bIns="0" anchor="b" anchorCtr="0">
            <a:normAutofit/>
          </a:bodyPr>
          <a:lstStyle>
            <a:lvl1pPr lvl="0" algn="l">
              <a:lnSpc>
                <a:spcPct val="90000"/>
              </a:lnSpc>
              <a:spcBef>
                <a:spcPts val="0"/>
              </a:spcBef>
              <a:spcAft>
                <a:spcPts val="0"/>
              </a:spcAft>
              <a:buClr>
                <a:srgbClr val="FFFFFF"/>
              </a:buClr>
              <a:buSzPts val="3000"/>
              <a:buNone/>
              <a:defRPr sz="3000">
                <a:solidFill>
                  <a:srgbClr val="FFFFFF"/>
                </a:solidFill>
                <a:highlight>
                  <a:schemeClr val="lt1"/>
                </a:highlight>
              </a:defRPr>
            </a:lvl1pPr>
            <a:lvl2pPr lvl="1" algn="l">
              <a:lnSpc>
                <a:spcPct val="100000"/>
              </a:lnSpc>
              <a:spcBef>
                <a:spcPts val="0"/>
              </a:spcBef>
              <a:spcAft>
                <a:spcPts val="0"/>
              </a:spcAft>
              <a:buClr>
                <a:srgbClr val="FFFFFF"/>
              </a:buClr>
              <a:buSzPts val="5200"/>
              <a:buNone/>
              <a:defRPr sz="5200">
                <a:solidFill>
                  <a:srgbClr val="FFFFFF"/>
                </a:solidFill>
                <a:highlight>
                  <a:schemeClr val="lt1"/>
                </a:highlight>
              </a:defRPr>
            </a:lvl2pPr>
            <a:lvl3pPr lvl="2" algn="l">
              <a:lnSpc>
                <a:spcPct val="100000"/>
              </a:lnSpc>
              <a:spcBef>
                <a:spcPts val="0"/>
              </a:spcBef>
              <a:spcAft>
                <a:spcPts val="0"/>
              </a:spcAft>
              <a:buClr>
                <a:srgbClr val="FFFFFF"/>
              </a:buClr>
              <a:buSzPts val="5200"/>
              <a:buNone/>
              <a:defRPr sz="5200">
                <a:solidFill>
                  <a:srgbClr val="FFFFFF"/>
                </a:solidFill>
                <a:highlight>
                  <a:schemeClr val="lt1"/>
                </a:highlight>
              </a:defRPr>
            </a:lvl3pPr>
            <a:lvl4pPr lvl="3" algn="l">
              <a:lnSpc>
                <a:spcPct val="100000"/>
              </a:lnSpc>
              <a:spcBef>
                <a:spcPts val="0"/>
              </a:spcBef>
              <a:spcAft>
                <a:spcPts val="0"/>
              </a:spcAft>
              <a:buClr>
                <a:srgbClr val="FFFFFF"/>
              </a:buClr>
              <a:buSzPts val="5200"/>
              <a:buNone/>
              <a:defRPr sz="5200">
                <a:solidFill>
                  <a:srgbClr val="FFFFFF"/>
                </a:solidFill>
                <a:highlight>
                  <a:schemeClr val="lt1"/>
                </a:highlight>
              </a:defRPr>
            </a:lvl4pPr>
            <a:lvl5pPr lvl="4" algn="l">
              <a:lnSpc>
                <a:spcPct val="100000"/>
              </a:lnSpc>
              <a:spcBef>
                <a:spcPts val="0"/>
              </a:spcBef>
              <a:spcAft>
                <a:spcPts val="0"/>
              </a:spcAft>
              <a:buClr>
                <a:srgbClr val="FFFFFF"/>
              </a:buClr>
              <a:buSzPts val="5200"/>
              <a:buNone/>
              <a:defRPr sz="5200">
                <a:solidFill>
                  <a:srgbClr val="FFFFFF"/>
                </a:solidFill>
                <a:highlight>
                  <a:schemeClr val="lt1"/>
                </a:highlight>
              </a:defRPr>
            </a:lvl5pPr>
            <a:lvl6pPr lvl="5" algn="l">
              <a:lnSpc>
                <a:spcPct val="100000"/>
              </a:lnSpc>
              <a:spcBef>
                <a:spcPts val="0"/>
              </a:spcBef>
              <a:spcAft>
                <a:spcPts val="0"/>
              </a:spcAft>
              <a:buClr>
                <a:srgbClr val="FFFFFF"/>
              </a:buClr>
              <a:buSzPts val="5200"/>
              <a:buNone/>
              <a:defRPr sz="5200">
                <a:solidFill>
                  <a:srgbClr val="FFFFFF"/>
                </a:solidFill>
                <a:highlight>
                  <a:schemeClr val="lt1"/>
                </a:highlight>
              </a:defRPr>
            </a:lvl6pPr>
            <a:lvl7pPr lvl="6" algn="l">
              <a:lnSpc>
                <a:spcPct val="100000"/>
              </a:lnSpc>
              <a:spcBef>
                <a:spcPts val="0"/>
              </a:spcBef>
              <a:spcAft>
                <a:spcPts val="0"/>
              </a:spcAft>
              <a:buClr>
                <a:srgbClr val="FFFFFF"/>
              </a:buClr>
              <a:buSzPts val="5200"/>
              <a:buNone/>
              <a:defRPr sz="5200">
                <a:solidFill>
                  <a:srgbClr val="FFFFFF"/>
                </a:solidFill>
                <a:highlight>
                  <a:schemeClr val="lt1"/>
                </a:highlight>
              </a:defRPr>
            </a:lvl7pPr>
            <a:lvl8pPr lvl="7" algn="l">
              <a:lnSpc>
                <a:spcPct val="100000"/>
              </a:lnSpc>
              <a:spcBef>
                <a:spcPts val="0"/>
              </a:spcBef>
              <a:spcAft>
                <a:spcPts val="0"/>
              </a:spcAft>
              <a:buClr>
                <a:srgbClr val="FFFFFF"/>
              </a:buClr>
              <a:buSzPts val="5200"/>
              <a:buNone/>
              <a:defRPr sz="5200">
                <a:solidFill>
                  <a:srgbClr val="FFFFFF"/>
                </a:solidFill>
                <a:highlight>
                  <a:schemeClr val="lt1"/>
                </a:highlight>
              </a:defRPr>
            </a:lvl8pPr>
            <a:lvl9pPr lvl="8" algn="l">
              <a:lnSpc>
                <a:spcPct val="100000"/>
              </a:lnSpc>
              <a:spcBef>
                <a:spcPts val="0"/>
              </a:spcBef>
              <a:spcAft>
                <a:spcPts val="0"/>
              </a:spcAft>
              <a:buClr>
                <a:srgbClr val="FFFFFF"/>
              </a:buClr>
              <a:buSzPts val="5200"/>
              <a:buNone/>
              <a:defRPr sz="5200">
                <a:solidFill>
                  <a:srgbClr val="FFFFFF"/>
                </a:solidFill>
                <a:highlight>
                  <a:schemeClr val="lt1"/>
                </a:highlight>
              </a:defRPr>
            </a:lvl9pPr>
          </a:lstStyle>
          <a:p>
            <a:endParaRPr/>
          </a:p>
        </p:txBody>
      </p:sp>
      <p:sp>
        <p:nvSpPr>
          <p:cNvPr id="24" name="Google Shape;24;p15"/>
          <p:cNvSpPr>
            <a:spLocks noGrp="1"/>
          </p:cNvSpPr>
          <p:nvPr>
            <p:ph type="pic" idx="2"/>
          </p:nvPr>
        </p:nvSpPr>
        <p:spPr>
          <a:xfrm>
            <a:off x="7079725" y="3992200"/>
            <a:ext cx="1680600" cy="817800"/>
          </a:xfrm>
          <a:prstGeom prst="rect">
            <a:avLst/>
          </a:prstGeom>
          <a:noFill/>
          <a:ln>
            <a:noFill/>
          </a:ln>
        </p:spPr>
      </p:sp>
      <p:cxnSp>
        <p:nvCxnSpPr>
          <p:cNvPr id="25" name="Google Shape;25;p15"/>
          <p:cNvCxnSpPr/>
          <p:nvPr/>
        </p:nvCxnSpPr>
        <p:spPr>
          <a:xfrm>
            <a:off x="6940900" y="4128475"/>
            <a:ext cx="0" cy="5406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se">
  <p:cSld name="CUSTOM_4">
    <p:spTree>
      <p:nvGrpSpPr>
        <p:cNvPr id="1" name="Shape 133"/>
        <p:cNvGrpSpPr/>
        <p:nvPr/>
      </p:nvGrpSpPr>
      <p:grpSpPr>
        <a:xfrm>
          <a:off x="0" y="0"/>
          <a:ext cx="0" cy="0"/>
          <a:chOff x="0" y="0"/>
          <a:chExt cx="0" cy="0"/>
        </a:xfrm>
      </p:grpSpPr>
      <p:sp>
        <p:nvSpPr>
          <p:cNvPr id="134" name="Google Shape;134;p24"/>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135" name="Google Shape;135;p24"/>
          <p:cNvGrpSpPr/>
          <p:nvPr/>
        </p:nvGrpSpPr>
        <p:grpSpPr>
          <a:xfrm>
            <a:off x="949900" y="4433254"/>
            <a:ext cx="793100" cy="710317"/>
            <a:chOff x="949900" y="-1"/>
            <a:chExt cx="793100" cy="5143500"/>
          </a:xfrm>
        </p:grpSpPr>
        <p:grpSp>
          <p:nvGrpSpPr>
            <p:cNvPr id="136" name="Google Shape;136;p24"/>
            <p:cNvGrpSpPr/>
            <p:nvPr/>
          </p:nvGrpSpPr>
          <p:grpSpPr>
            <a:xfrm>
              <a:off x="949900" y="-1"/>
              <a:ext cx="672100" cy="5143489"/>
              <a:chOff x="4248788" y="148800"/>
              <a:chExt cx="672100" cy="5150700"/>
            </a:xfrm>
          </p:grpSpPr>
          <p:cxnSp>
            <p:nvCxnSpPr>
              <p:cNvPr id="137" name="Google Shape;137;p24"/>
              <p:cNvCxnSpPr/>
              <p:nvPr/>
            </p:nvCxnSpPr>
            <p:spPr>
              <a:xfrm>
                <a:off x="42487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38" name="Google Shape;138;p24"/>
              <p:cNvCxnSpPr/>
              <p:nvPr/>
            </p:nvCxnSpPr>
            <p:spPr>
              <a:xfrm>
                <a:off x="4584850"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39" name="Google Shape;139;p24"/>
              <p:cNvCxnSpPr/>
              <p:nvPr/>
            </p:nvCxnSpPr>
            <p:spPr>
              <a:xfrm>
                <a:off x="49208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40" name="Google Shape;140;p24"/>
              <p:cNvCxnSpPr/>
              <p:nvPr/>
            </p:nvCxnSpPr>
            <p:spPr>
              <a:xfrm>
                <a:off x="44703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41" name="Google Shape;141;p24"/>
              <p:cNvCxnSpPr/>
              <p:nvPr/>
            </p:nvCxnSpPr>
            <p:spPr>
              <a:xfrm>
                <a:off x="4806425"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42" name="Google Shape;142;p24"/>
              <p:cNvCxnSpPr/>
              <p:nvPr/>
            </p:nvCxnSpPr>
            <p:spPr>
              <a:xfrm>
                <a:off x="46919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143" name="Google Shape;143;p24"/>
              <p:cNvCxnSpPr/>
              <p:nvPr/>
            </p:nvCxnSpPr>
            <p:spPr>
              <a:xfrm>
                <a:off x="4355925" y="148800"/>
                <a:ext cx="0" cy="5150700"/>
              </a:xfrm>
              <a:prstGeom prst="straightConnector1">
                <a:avLst/>
              </a:prstGeom>
              <a:noFill/>
              <a:ln w="38100" cap="flat" cmpd="sng">
                <a:solidFill>
                  <a:srgbClr val="4A86E8"/>
                </a:solidFill>
                <a:prstDash val="solid"/>
                <a:round/>
                <a:headEnd type="none" w="sm" len="sm"/>
                <a:tailEnd type="none" w="sm" len="sm"/>
              </a:ln>
            </p:spPr>
          </p:cxnSp>
        </p:grpSp>
        <p:cxnSp>
          <p:nvCxnSpPr>
            <p:cNvPr id="144" name="Google Shape;144;p24"/>
            <p:cNvCxnSpPr/>
            <p:nvPr/>
          </p:nvCxnSpPr>
          <p:spPr>
            <a:xfrm>
              <a:off x="1743000" y="-1"/>
              <a:ext cx="0" cy="5143500"/>
            </a:xfrm>
            <a:prstGeom prst="straightConnector1">
              <a:avLst/>
            </a:prstGeom>
            <a:noFill/>
            <a:ln w="38100" cap="flat" cmpd="sng">
              <a:solidFill>
                <a:srgbClr val="4A86E8"/>
              </a:solidFill>
              <a:prstDash val="solid"/>
              <a:round/>
              <a:headEnd type="none" w="sm" len="sm"/>
              <a:tailEnd type="none" w="sm" len="sm"/>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ertura de seção" type="secHead">
  <p:cSld name="SECTION_HEADER">
    <p:bg>
      <p:bgPr>
        <a:solidFill>
          <a:schemeClr val="dk2"/>
        </a:solidFill>
        <a:effectLst/>
      </p:bgPr>
    </p:bg>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914850" y="2150850"/>
            <a:ext cx="7314300" cy="841800"/>
          </a:xfrm>
          <a:prstGeom prst="rect">
            <a:avLst/>
          </a:prstGeom>
          <a:solidFill>
            <a:schemeClr val="dk2"/>
          </a:solidFill>
          <a:ln>
            <a:noFill/>
          </a:ln>
        </p:spPr>
        <p:txBody>
          <a:bodyPr spcFirstLastPara="1" wrap="square" lIns="0" tIns="91425" rIns="91425" bIns="91425" anchor="ctr" anchorCtr="0">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 - Uma coluna">
  <p:cSld name="CUSTOM">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930300" y="383575"/>
            <a:ext cx="7283400" cy="710400"/>
          </a:xfrm>
          <a:prstGeom prst="rect">
            <a:avLst/>
          </a:prstGeom>
          <a:noFill/>
          <a:ln>
            <a:noFill/>
          </a:ln>
        </p:spPr>
        <p:txBody>
          <a:bodyPr spcFirstLastPara="1" wrap="square" lIns="0" tIns="91425" rIns="91425" bIns="91425" anchor="b" anchorCtr="0">
            <a:normAutofit/>
          </a:bodyPr>
          <a:lstStyle>
            <a:lvl1pPr lvl="0" algn="l">
              <a:lnSpc>
                <a:spcPct val="100000"/>
              </a:lnSpc>
              <a:spcBef>
                <a:spcPts val="0"/>
              </a:spcBef>
              <a:spcAft>
                <a:spcPts val="0"/>
              </a:spcAft>
              <a:buClr>
                <a:schemeClr val="dk2"/>
              </a:buClr>
              <a:buSzPts val="2000"/>
              <a:buNone/>
              <a:defRPr>
                <a:solidFill>
                  <a:schemeClr val="dk2"/>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a:endParaRPr/>
          </a:p>
        </p:txBody>
      </p:sp>
      <p:cxnSp>
        <p:nvCxnSpPr>
          <p:cNvPr id="30" name="Google Shape;30;p17"/>
          <p:cNvCxnSpPr/>
          <p:nvPr/>
        </p:nvCxnSpPr>
        <p:spPr>
          <a:xfrm>
            <a:off x="942600" y="1055725"/>
            <a:ext cx="7291500" cy="0"/>
          </a:xfrm>
          <a:prstGeom prst="straightConnector1">
            <a:avLst/>
          </a:prstGeom>
          <a:noFill/>
          <a:ln w="19050" cap="flat" cmpd="sng">
            <a:solidFill>
              <a:schemeClr val="dk2"/>
            </a:solidFill>
            <a:prstDash val="solid"/>
            <a:round/>
            <a:headEnd type="none" w="sm" len="sm"/>
            <a:tailEnd type="none" w="sm" len="sm"/>
          </a:ln>
        </p:spPr>
      </p:cxnSp>
      <p:sp>
        <p:nvSpPr>
          <p:cNvPr id="31" name="Google Shape;31;p17"/>
          <p:cNvSpPr txBox="1">
            <a:spLocks noGrp="1"/>
          </p:cNvSpPr>
          <p:nvPr>
            <p:ph type="body" idx="1"/>
          </p:nvPr>
        </p:nvSpPr>
        <p:spPr>
          <a:xfrm>
            <a:off x="942600" y="1374075"/>
            <a:ext cx="7271100" cy="2776200"/>
          </a:xfrm>
          <a:prstGeom prst="rect">
            <a:avLst/>
          </a:prstGeom>
          <a:noFill/>
          <a:ln>
            <a:noFill/>
          </a:ln>
        </p:spPr>
        <p:txBody>
          <a:bodyPr spcFirstLastPara="1" wrap="square" lIns="91425" tIns="0" rIns="91425" bIns="0" anchor="t" anchorCtr="0">
            <a:normAutofit/>
          </a:bodyPr>
          <a:lstStyle>
            <a:lvl1pPr marL="457200" lvl="0" indent="-304800" algn="l">
              <a:lnSpc>
                <a:spcPct val="115000"/>
              </a:lnSpc>
              <a:spcBef>
                <a:spcPts val="0"/>
              </a:spcBef>
              <a:spcAft>
                <a:spcPts val="0"/>
              </a:spcAft>
              <a:buSzPts val="1200"/>
              <a:buChar char="●"/>
              <a:defRPr/>
            </a:lvl1pPr>
            <a:lvl2pPr marL="914400" lvl="1" indent="-304800" algn="l">
              <a:lnSpc>
                <a:spcPct val="115000"/>
              </a:lnSpc>
              <a:spcBef>
                <a:spcPts val="1000"/>
              </a:spcBef>
              <a:spcAft>
                <a:spcPts val="0"/>
              </a:spcAft>
              <a:buSzPts val="1200"/>
              <a:buChar char="○"/>
              <a:defRPr/>
            </a:lvl2pPr>
            <a:lvl3pPr marL="1371600" lvl="2" indent="-304800" algn="l">
              <a:lnSpc>
                <a:spcPct val="115000"/>
              </a:lnSpc>
              <a:spcBef>
                <a:spcPts val="1000"/>
              </a:spcBef>
              <a:spcAft>
                <a:spcPts val="0"/>
              </a:spcAft>
              <a:buSzPts val="1200"/>
              <a:buChar char="■"/>
              <a:defRPr/>
            </a:lvl3pPr>
            <a:lvl4pPr marL="1828800" lvl="3" indent="-304800" algn="l">
              <a:lnSpc>
                <a:spcPct val="115000"/>
              </a:lnSpc>
              <a:spcBef>
                <a:spcPts val="1000"/>
              </a:spcBef>
              <a:spcAft>
                <a:spcPts val="0"/>
              </a:spcAft>
              <a:buSzPts val="1200"/>
              <a:buChar char="●"/>
              <a:defRPr/>
            </a:lvl4pPr>
            <a:lvl5pPr marL="2286000" lvl="4" indent="-304800" algn="l">
              <a:lnSpc>
                <a:spcPct val="115000"/>
              </a:lnSpc>
              <a:spcBef>
                <a:spcPts val="1000"/>
              </a:spcBef>
              <a:spcAft>
                <a:spcPts val="0"/>
              </a:spcAft>
              <a:buSzPts val="1200"/>
              <a:buChar char="○"/>
              <a:defRPr/>
            </a:lvl5pPr>
            <a:lvl6pPr marL="2743200" lvl="5" indent="-304800" algn="l">
              <a:lnSpc>
                <a:spcPct val="115000"/>
              </a:lnSpc>
              <a:spcBef>
                <a:spcPts val="1000"/>
              </a:spcBef>
              <a:spcAft>
                <a:spcPts val="0"/>
              </a:spcAft>
              <a:buSzPts val="1200"/>
              <a:buChar char="■"/>
              <a:defRPr/>
            </a:lvl6pPr>
            <a:lvl7pPr marL="3200400" lvl="6" indent="-304800" algn="l">
              <a:lnSpc>
                <a:spcPct val="115000"/>
              </a:lnSpc>
              <a:spcBef>
                <a:spcPts val="1000"/>
              </a:spcBef>
              <a:spcAft>
                <a:spcPts val="0"/>
              </a:spcAft>
              <a:buSzPts val="1200"/>
              <a:buChar char="●"/>
              <a:defRPr/>
            </a:lvl7pPr>
            <a:lvl8pPr marL="3657600" lvl="7" indent="-304800" algn="l">
              <a:lnSpc>
                <a:spcPct val="115000"/>
              </a:lnSpc>
              <a:spcBef>
                <a:spcPts val="1000"/>
              </a:spcBef>
              <a:spcAft>
                <a:spcPts val="0"/>
              </a:spcAft>
              <a:buSzPts val="1200"/>
              <a:buChar char="○"/>
              <a:defRPr/>
            </a:lvl8pPr>
            <a:lvl9pPr marL="4114800" lvl="8" indent="-304800" algn="l">
              <a:lnSpc>
                <a:spcPct val="115000"/>
              </a:lnSpc>
              <a:spcBef>
                <a:spcPts val="1000"/>
              </a:spcBef>
              <a:spcAft>
                <a:spcPts val="1000"/>
              </a:spcAft>
              <a:buSzPts val="1200"/>
              <a:buChar char="■"/>
              <a:defRPr/>
            </a:lvl9pPr>
          </a:lstStyle>
          <a:p>
            <a:endParaRPr/>
          </a:p>
        </p:txBody>
      </p:sp>
      <p:sp>
        <p:nvSpPr>
          <p:cNvPr id="32" name="Google Shape;32;p17"/>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33" name="Google Shape;33;p17"/>
          <p:cNvGrpSpPr/>
          <p:nvPr/>
        </p:nvGrpSpPr>
        <p:grpSpPr>
          <a:xfrm>
            <a:off x="949900" y="4433254"/>
            <a:ext cx="793100" cy="710317"/>
            <a:chOff x="949900" y="-1"/>
            <a:chExt cx="793100" cy="5143500"/>
          </a:xfrm>
        </p:grpSpPr>
        <p:grpSp>
          <p:nvGrpSpPr>
            <p:cNvPr id="34" name="Google Shape;34;p17"/>
            <p:cNvGrpSpPr/>
            <p:nvPr/>
          </p:nvGrpSpPr>
          <p:grpSpPr>
            <a:xfrm>
              <a:off x="949900" y="-1"/>
              <a:ext cx="672100" cy="5143489"/>
              <a:chOff x="4248788" y="148800"/>
              <a:chExt cx="672100" cy="5150700"/>
            </a:xfrm>
          </p:grpSpPr>
          <p:cxnSp>
            <p:nvCxnSpPr>
              <p:cNvPr id="35" name="Google Shape;35;p17"/>
              <p:cNvCxnSpPr/>
              <p:nvPr/>
            </p:nvCxnSpPr>
            <p:spPr>
              <a:xfrm>
                <a:off x="42487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36" name="Google Shape;36;p17"/>
              <p:cNvCxnSpPr/>
              <p:nvPr/>
            </p:nvCxnSpPr>
            <p:spPr>
              <a:xfrm>
                <a:off x="4584850"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37" name="Google Shape;37;p17"/>
              <p:cNvCxnSpPr/>
              <p:nvPr/>
            </p:nvCxnSpPr>
            <p:spPr>
              <a:xfrm>
                <a:off x="49208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38" name="Google Shape;38;p17"/>
              <p:cNvCxnSpPr/>
              <p:nvPr/>
            </p:nvCxnSpPr>
            <p:spPr>
              <a:xfrm>
                <a:off x="44703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39" name="Google Shape;39;p17"/>
              <p:cNvCxnSpPr/>
              <p:nvPr/>
            </p:nvCxnSpPr>
            <p:spPr>
              <a:xfrm>
                <a:off x="4806425"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40" name="Google Shape;40;p17"/>
              <p:cNvCxnSpPr/>
              <p:nvPr/>
            </p:nvCxnSpPr>
            <p:spPr>
              <a:xfrm>
                <a:off x="46919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41" name="Google Shape;41;p17"/>
              <p:cNvCxnSpPr/>
              <p:nvPr/>
            </p:nvCxnSpPr>
            <p:spPr>
              <a:xfrm>
                <a:off x="4355925" y="148800"/>
                <a:ext cx="0" cy="5150700"/>
              </a:xfrm>
              <a:prstGeom prst="straightConnector1">
                <a:avLst/>
              </a:prstGeom>
              <a:noFill/>
              <a:ln w="38100" cap="flat" cmpd="sng">
                <a:solidFill>
                  <a:srgbClr val="4A86E8"/>
                </a:solidFill>
                <a:prstDash val="solid"/>
                <a:round/>
                <a:headEnd type="none" w="sm" len="sm"/>
                <a:tailEnd type="none" w="sm" len="sm"/>
              </a:ln>
            </p:spPr>
          </p:cxnSp>
        </p:grpSp>
        <p:cxnSp>
          <p:nvCxnSpPr>
            <p:cNvPr id="42" name="Google Shape;42;p17"/>
            <p:cNvCxnSpPr/>
            <p:nvPr/>
          </p:nvCxnSpPr>
          <p:spPr>
            <a:xfrm>
              <a:off x="1743000" y="-1"/>
              <a:ext cx="0" cy="5143500"/>
            </a:xfrm>
            <a:prstGeom prst="straightConnector1">
              <a:avLst/>
            </a:prstGeom>
            <a:noFill/>
            <a:ln w="38100" cap="flat" cmpd="sng">
              <a:solidFill>
                <a:srgbClr val="4A86E8"/>
              </a:solidFill>
              <a:prstDash val="solid"/>
              <a:round/>
              <a:headEnd type="none"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rase destaque">
  <p:cSld name="CUSTOM_3">
    <p:spTree>
      <p:nvGrpSpPr>
        <p:cNvPr id="1" name="Shape 43"/>
        <p:cNvGrpSpPr/>
        <p:nvPr/>
      </p:nvGrpSpPr>
      <p:grpSpPr>
        <a:xfrm>
          <a:off x="0" y="0"/>
          <a:ext cx="0" cy="0"/>
          <a:chOff x="0" y="0"/>
          <a:chExt cx="0" cy="0"/>
        </a:xfrm>
      </p:grpSpPr>
      <p:grpSp>
        <p:nvGrpSpPr>
          <p:cNvPr id="44" name="Google Shape;44;p18"/>
          <p:cNvGrpSpPr/>
          <p:nvPr/>
        </p:nvGrpSpPr>
        <p:grpSpPr>
          <a:xfrm>
            <a:off x="949900" y="-1"/>
            <a:ext cx="793100" cy="5143500"/>
            <a:chOff x="949900" y="-1"/>
            <a:chExt cx="793100" cy="5143500"/>
          </a:xfrm>
        </p:grpSpPr>
        <p:grpSp>
          <p:nvGrpSpPr>
            <p:cNvPr id="45" name="Google Shape;45;p18"/>
            <p:cNvGrpSpPr/>
            <p:nvPr/>
          </p:nvGrpSpPr>
          <p:grpSpPr>
            <a:xfrm>
              <a:off x="949900" y="-1"/>
              <a:ext cx="672100" cy="5143489"/>
              <a:chOff x="4248788" y="148800"/>
              <a:chExt cx="672100" cy="5150700"/>
            </a:xfrm>
          </p:grpSpPr>
          <p:cxnSp>
            <p:nvCxnSpPr>
              <p:cNvPr id="46" name="Google Shape;46;p18"/>
              <p:cNvCxnSpPr/>
              <p:nvPr/>
            </p:nvCxnSpPr>
            <p:spPr>
              <a:xfrm>
                <a:off x="42487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47" name="Google Shape;47;p18"/>
              <p:cNvCxnSpPr/>
              <p:nvPr/>
            </p:nvCxnSpPr>
            <p:spPr>
              <a:xfrm>
                <a:off x="4584850"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48" name="Google Shape;48;p18"/>
              <p:cNvCxnSpPr/>
              <p:nvPr/>
            </p:nvCxnSpPr>
            <p:spPr>
              <a:xfrm>
                <a:off x="49208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49" name="Google Shape;49;p18"/>
              <p:cNvCxnSpPr/>
              <p:nvPr/>
            </p:nvCxnSpPr>
            <p:spPr>
              <a:xfrm>
                <a:off x="44703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50" name="Google Shape;50;p18"/>
              <p:cNvCxnSpPr/>
              <p:nvPr/>
            </p:nvCxnSpPr>
            <p:spPr>
              <a:xfrm>
                <a:off x="4806425"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51" name="Google Shape;51;p18"/>
              <p:cNvCxnSpPr/>
              <p:nvPr/>
            </p:nvCxnSpPr>
            <p:spPr>
              <a:xfrm>
                <a:off x="46919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52" name="Google Shape;52;p18"/>
              <p:cNvCxnSpPr/>
              <p:nvPr/>
            </p:nvCxnSpPr>
            <p:spPr>
              <a:xfrm>
                <a:off x="4355925" y="148800"/>
                <a:ext cx="0" cy="5150700"/>
              </a:xfrm>
              <a:prstGeom prst="straightConnector1">
                <a:avLst/>
              </a:prstGeom>
              <a:noFill/>
              <a:ln w="38100" cap="flat" cmpd="sng">
                <a:solidFill>
                  <a:srgbClr val="4A86E8"/>
                </a:solidFill>
                <a:prstDash val="solid"/>
                <a:round/>
                <a:headEnd type="none" w="sm" len="sm"/>
                <a:tailEnd type="none" w="sm" len="sm"/>
              </a:ln>
            </p:spPr>
          </p:cxnSp>
        </p:grpSp>
        <p:cxnSp>
          <p:nvCxnSpPr>
            <p:cNvPr id="53" name="Google Shape;53;p18"/>
            <p:cNvCxnSpPr/>
            <p:nvPr/>
          </p:nvCxnSpPr>
          <p:spPr>
            <a:xfrm>
              <a:off x="1743000" y="-1"/>
              <a:ext cx="0" cy="5143500"/>
            </a:xfrm>
            <a:prstGeom prst="straightConnector1">
              <a:avLst/>
            </a:prstGeom>
            <a:noFill/>
            <a:ln w="38100" cap="flat" cmpd="sng">
              <a:solidFill>
                <a:srgbClr val="4A86E8"/>
              </a:solidFill>
              <a:prstDash val="solid"/>
              <a:round/>
              <a:headEnd type="none" w="sm" len="sm"/>
              <a:tailEnd type="none" w="sm" len="sm"/>
            </a:ln>
          </p:spPr>
        </p:cxnSp>
      </p:grpSp>
      <p:sp>
        <p:nvSpPr>
          <p:cNvPr id="54" name="Google Shape;54;p18"/>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55" name="Google Shape;55;p18"/>
          <p:cNvSpPr txBox="1">
            <a:spLocks noGrp="1"/>
          </p:cNvSpPr>
          <p:nvPr>
            <p:ph type="ctrTitle"/>
          </p:nvPr>
        </p:nvSpPr>
        <p:spPr>
          <a:xfrm>
            <a:off x="906050" y="1489675"/>
            <a:ext cx="7215300" cy="2301000"/>
          </a:xfrm>
          <a:prstGeom prst="rect">
            <a:avLst/>
          </a:prstGeom>
          <a:solidFill>
            <a:srgbClr val="FFFFFF"/>
          </a:solidFill>
          <a:ln>
            <a:noFill/>
          </a:ln>
        </p:spPr>
        <p:txBody>
          <a:bodyPr spcFirstLastPara="1" wrap="square" lIns="0" tIns="457200" rIns="457200" bIns="457200" anchor="ctr" anchorCtr="0">
            <a:spAutoFit/>
          </a:bodyPr>
          <a:lstStyle>
            <a:lvl1pPr lvl="0" algn="l">
              <a:lnSpc>
                <a:spcPct val="115000"/>
              </a:lnSpc>
              <a:spcBef>
                <a:spcPts val="0"/>
              </a:spcBef>
              <a:spcAft>
                <a:spcPts val="0"/>
              </a:spcAft>
              <a:buSzPts val="3000"/>
              <a:buNone/>
              <a:defRPr sz="3000"/>
            </a:lvl1pPr>
            <a:lvl2pPr lvl="1" algn="l">
              <a:lnSpc>
                <a:spcPct val="115000"/>
              </a:lnSpc>
              <a:spcBef>
                <a:spcPts val="0"/>
              </a:spcBef>
              <a:spcAft>
                <a:spcPts val="0"/>
              </a:spcAft>
              <a:buClr>
                <a:schemeClr val="lt1"/>
              </a:buClr>
              <a:buSzPts val="3000"/>
              <a:buNone/>
              <a:defRPr sz="3000">
                <a:solidFill>
                  <a:schemeClr val="lt1"/>
                </a:solidFill>
              </a:defRPr>
            </a:lvl2pPr>
            <a:lvl3pPr lvl="2" algn="l">
              <a:lnSpc>
                <a:spcPct val="115000"/>
              </a:lnSpc>
              <a:spcBef>
                <a:spcPts val="0"/>
              </a:spcBef>
              <a:spcAft>
                <a:spcPts val="0"/>
              </a:spcAft>
              <a:buClr>
                <a:schemeClr val="lt1"/>
              </a:buClr>
              <a:buSzPts val="3000"/>
              <a:buNone/>
              <a:defRPr sz="3000">
                <a:solidFill>
                  <a:schemeClr val="lt1"/>
                </a:solidFill>
              </a:defRPr>
            </a:lvl3pPr>
            <a:lvl4pPr lvl="3" algn="l">
              <a:lnSpc>
                <a:spcPct val="115000"/>
              </a:lnSpc>
              <a:spcBef>
                <a:spcPts val="0"/>
              </a:spcBef>
              <a:spcAft>
                <a:spcPts val="0"/>
              </a:spcAft>
              <a:buClr>
                <a:schemeClr val="lt1"/>
              </a:buClr>
              <a:buSzPts val="3000"/>
              <a:buNone/>
              <a:defRPr sz="3000">
                <a:solidFill>
                  <a:schemeClr val="lt1"/>
                </a:solidFill>
              </a:defRPr>
            </a:lvl4pPr>
            <a:lvl5pPr lvl="4" algn="l">
              <a:lnSpc>
                <a:spcPct val="115000"/>
              </a:lnSpc>
              <a:spcBef>
                <a:spcPts val="0"/>
              </a:spcBef>
              <a:spcAft>
                <a:spcPts val="0"/>
              </a:spcAft>
              <a:buClr>
                <a:schemeClr val="lt1"/>
              </a:buClr>
              <a:buSzPts val="3000"/>
              <a:buNone/>
              <a:defRPr sz="3000">
                <a:solidFill>
                  <a:schemeClr val="lt1"/>
                </a:solidFill>
              </a:defRPr>
            </a:lvl5pPr>
            <a:lvl6pPr lvl="5" algn="l">
              <a:lnSpc>
                <a:spcPct val="115000"/>
              </a:lnSpc>
              <a:spcBef>
                <a:spcPts val="0"/>
              </a:spcBef>
              <a:spcAft>
                <a:spcPts val="0"/>
              </a:spcAft>
              <a:buClr>
                <a:schemeClr val="lt1"/>
              </a:buClr>
              <a:buSzPts val="3000"/>
              <a:buNone/>
              <a:defRPr sz="3000">
                <a:solidFill>
                  <a:schemeClr val="lt1"/>
                </a:solidFill>
              </a:defRPr>
            </a:lvl6pPr>
            <a:lvl7pPr lvl="6" algn="l">
              <a:lnSpc>
                <a:spcPct val="115000"/>
              </a:lnSpc>
              <a:spcBef>
                <a:spcPts val="0"/>
              </a:spcBef>
              <a:spcAft>
                <a:spcPts val="0"/>
              </a:spcAft>
              <a:buClr>
                <a:schemeClr val="lt1"/>
              </a:buClr>
              <a:buSzPts val="3000"/>
              <a:buNone/>
              <a:defRPr sz="3000">
                <a:solidFill>
                  <a:schemeClr val="lt1"/>
                </a:solidFill>
              </a:defRPr>
            </a:lvl7pPr>
            <a:lvl8pPr lvl="7" algn="l">
              <a:lnSpc>
                <a:spcPct val="115000"/>
              </a:lnSpc>
              <a:spcBef>
                <a:spcPts val="0"/>
              </a:spcBef>
              <a:spcAft>
                <a:spcPts val="0"/>
              </a:spcAft>
              <a:buClr>
                <a:schemeClr val="lt1"/>
              </a:buClr>
              <a:buSzPts val="3000"/>
              <a:buNone/>
              <a:defRPr sz="3000">
                <a:solidFill>
                  <a:schemeClr val="lt1"/>
                </a:solidFill>
              </a:defRPr>
            </a:lvl8pPr>
            <a:lvl9pPr lvl="8" algn="l">
              <a:lnSpc>
                <a:spcPct val="115000"/>
              </a:lnSpc>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o - Duas colunas">
  <p:cSld name="CUSTOM_1">
    <p:spTree>
      <p:nvGrpSpPr>
        <p:cNvPr id="1" name="Shape 56"/>
        <p:cNvGrpSpPr/>
        <p:nvPr/>
      </p:nvGrpSpPr>
      <p:grpSpPr>
        <a:xfrm>
          <a:off x="0" y="0"/>
          <a:ext cx="0" cy="0"/>
          <a:chOff x="0" y="0"/>
          <a:chExt cx="0" cy="0"/>
        </a:xfrm>
      </p:grpSpPr>
      <p:sp>
        <p:nvSpPr>
          <p:cNvPr id="57" name="Google Shape;57;p19"/>
          <p:cNvSpPr txBox="1">
            <a:spLocks noGrp="1"/>
          </p:cNvSpPr>
          <p:nvPr>
            <p:ph type="title"/>
          </p:nvPr>
        </p:nvSpPr>
        <p:spPr>
          <a:xfrm>
            <a:off x="930300" y="383575"/>
            <a:ext cx="7283400" cy="710400"/>
          </a:xfrm>
          <a:prstGeom prst="rect">
            <a:avLst/>
          </a:prstGeom>
          <a:noFill/>
          <a:ln>
            <a:noFill/>
          </a:ln>
        </p:spPr>
        <p:txBody>
          <a:bodyPr spcFirstLastPara="1" wrap="square" lIns="0" tIns="91425" rIns="91425" bIns="91425" anchor="b" anchorCtr="0">
            <a:normAutofit/>
          </a:bodyPr>
          <a:lstStyle>
            <a:lvl1pPr lvl="0" algn="l">
              <a:lnSpc>
                <a:spcPct val="100000"/>
              </a:lnSpc>
              <a:spcBef>
                <a:spcPts val="0"/>
              </a:spcBef>
              <a:spcAft>
                <a:spcPts val="0"/>
              </a:spcAft>
              <a:buClr>
                <a:schemeClr val="dk2"/>
              </a:buClr>
              <a:buSzPts val="2000"/>
              <a:buNone/>
              <a:defRPr>
                <a:solidFill>
                  <a:schemeClr val="dk2"/>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a:endParaRPr/>
          </a:p>
        </p:txBody>
      </p:sp>
      <p:cxnSp>
        <p:nvCxnSpPr>
          <p:cNvPr id="58" name="Google Shape;58;p19"/>
          <p:cNvCxnSpPr/>
          <p:nvPr/>
        </p:nvCxnSpPr>
        <p:spPr>
          <a:xfrm>
            <a:off x="942600" y="1055725"/>
            <a:ext cx="7291500" cy="0"/>
          </a:xfrm>
          <a:prstGeom prst="straightConnector1">
            <a:avLst/>
          </a:prstGeom>
          <a:noFill/>
          <a:ln w="19050" cap="flat" cmpd="sng">
            <a:solidFill>
              <a:schemeClr val="dk2"/>
            </a:solidFill>
            <a:prstDash val="solid"/>
            <a:round/>
            <a:headEnd type="none" w="sm" len="sm"/>
            <a:tailEnd type="none" w="sm" len="sm"/>
          </a:ln>
        </p:spPr>
      </p:cxnSp>
      <p:sp>
        <p:nvSpPr>
          <p:cNvPr id="59" name="Google Shape;59;p19"/>
          <p:cNvSpPr txBox="1">
            <a:spLocks noGrp="1"/>
          </p:cNvSpPr>
          <p:nvPr>
            <p:ph type="body" idx="1"/>
          </p:nvPr>
        </p:nvSpPr>
        <p:spPr>
          <a:xfrm>
            <a:off x="942600" y="1374075"/>
            <a:ext cx="3397200" cy="2776200"/>
          </a:xfrm>
          <a:prstGeom prst="rect">
            <a:avLst/>
          </a:prstGeom>
          <a:noFill/>
          <a:ln>
            <a:noFill/>
          </a:ln>
        </p:spPr>
        <p:txBody>
          <a:bodyPr spcFirstLastPara="1" wrap="square" lIns="91425" tIns="0" rIns="91425" bIns="0" anchor="t" anchorCtr="0">
            <a:norm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1000"/>
              </a:spcBef>
              <a:spcAft>
                <a:spcPts val="0"/>
              </a:spcAft>
              <a:buSzPts val="1100"/>
              <a:buChar char="○"/>
              <a:defRPr sz="1100"/>
            </a:lvl2pPr>
            <a:lvl3pPr marL="1371600" lvl="2" indent="-298450" algn="l">
              <a:lnSpc>
                <a:spcPct val="115000"/>
              </a:lnSpc>
              <a:spcBef>
                <a:spcPts val="1000"/>
              </a:spcBef>
              <a:spcAft>
                <a:spcPts val="0"/>
              </a:spcAft>
              <a:buSzPts val="1100"/>
              <a:buChar char="■"/>
              <a:defRPr sz="1100"/>
            </a:lvl3pPr>
            <a:lvl4pPr marL="1828800" lvl="3" indent="-298450" algn="l">
              <a:lnSpc>
                <a:spcPct val="115000"/>
              </a:lnSpc>
              <a:spcBef>
                <a:spcPts val="1000"/>
              </a:spcBef>
              <a:spcAft>
                <a:spcPts val="0"/>
              </a:spcAft>
              <a:buSzPts val="1100"/>
              <a:buChar char="●"/>
              <a:defRPr sz="1100"/>
            </a:lvl4pPr>
            <a:lvl5pPr marL="2286000" lvl="4" indent="-298450" algn="l">
              <a:lnSpc>
                <a:spcPct val="115000"/>
              </a:lnSpc>
              <a:spcBef>
                <a:spcPts val="1000"/>
              </a:spcBef>
              <a:spcAft>
                <a:spcPts val="0"/>
              </a:spcAft>
              <a:buSzPts val="1100"/>
              <a:buChar char="○"/>
              <a:defRPr sz="1100"/>
            </a:lvl5pPr>
            <a:lvl6pPr marL="2743200" lvl="5" indent="-298450" algn="l">
              <a:lnSpc>
                <a:spcPct val="115000"/>
              </a:lnSpc>
              <a:spcBef>
                <a:spcPts val="1000"/>
              </a:spcBef>
              <a:spcAft>
                <a:spcPts val="0"/>
              </a:spcAft>
              <a:buSzPts val="1100"/>
              <a:buChar char="■"/>
              <a:defRPr sz="1100"/>
            </a:lvl6pPr>
            <a:lvl7pPr marL="3200400" lvl="6" indent="-298450" algn="l">
              <a:lnSpc>
                <a:spcPct val="115000"/>
              </a:lnSpc>
              <a:spcBef>
                <a:spcPts val="1000"/>
              </a:spcBef>
              <a:spcAft>
                <a:spcPts val="0"/>
              </a:spcAft>
              <a:buSzPts val="1100"/>
              <a:buChar char="●"/>
              <a:defRPr sz="1100"/>
            </a:lvl7pPr>
            <a:lvl8pPr marL="3657600" lvl="7" indent="-298450" algn="l">
              <a:lnSpc>
                <a:spcPct val="115000"/>
              </a:lnSpc>
              <a:spcBef>
                <a:spcPts val="1000"/>
              </a:spcBef>
              <a:spcAft>
                <a:spcPts val="0"/>
              </a:spcAft>
              <a:buSzPts val="1100"/>
              <a:buChar char="○"/>
              <a:defRPr sz="1100"/>
            </a:lvl8pPr>
            <a:lvl9pPr marL="4114800" lvl="8" indent="-298450" algn="l">
              <a:lnSpc>
                <a:spcPct val="115000"/>
              </a:lnSpc>
              <a:spcBef>
                <a:spcPts val="1000"/>
              </a:spcBef>
              <a:spcAft>
                <a:spcPts val="1000"/>
              </a:spcAft>
              <a:buSzPts val="1100"/>
              <a:buChar char="■"/>
              <a:defRPr sz="1100"/>
            </a:lvl9pPr>
          </a:lstStyle>
          <a:p>
            <a:endParaRPr/>
          </a:p>
        </p:txBody>
      </p:sp>
      <p:sp>
        <p:nvSpPr>
          <p:cNvPr id="60" name="Google Shape;60;p19"/>
          <p:cNvSpPr txBox="1">
            <a:spLocks noGrp="1"/>
          </p:cNvSpPr>
          <p:nvPr>
            <p:ph type="body" idx="2"/>
          </p:nvPr>
        </p:nvSpPr>
        <p:spPr>
          <a:xfrm>
            <a:off x="4858650" y="1374075"/>
            <a:ext cx="3397200" cy="2776200"/>
          </a:xfrm>
          <a:prstGeom prst="rect">
            <a:avLst/>
          </a:prstGeom>
          <a:noFill/>
          <a:ln>
            <a:noFill/>
          </a:ln>
        </p:spPr>
        <p:txBody>
          <a:bodyPr spcFirstLastPara="1" wrap="square" lIns="91425" tIns="0" rIns="91425" bIns="0" anchor="t" anchorCtr="0">
            <a:norm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1000"/>
              </a:spcBef>
              <a:spcAft>
                <a:spcPts val="0"/>
              </a:spcAft>
              <a:buSzPts val="1100"/>
              <a:buChar char="○"/>
              <a:defRPr sz="1100"/>
            </a:lvl2pPr>
            <a:lvl3pPr marL="1371600" lvl="2" indent="-298450" algn="l">
              <a:lnSpc>
                <a:spcPct val="115000"/>
              </a:lnSpc>
              <a:spcBef>
                <a:spcPts val="1000"/>
              </a:spcBef>
              <a:spcAft>
                <a:spcPts val="0"/>
              </a:spcAft>
              <a:buSzPts val="1100"/>
              <a:buChar char="■"/>
              <a:defRPr sz="1100"/>
            </a:lvl3pPr>
            <a:lvl4pPr marL="1828800" lvl="3" indent="-298450" algn="l">
              <a:lnSpc>
                <a:spcPct val="115000"/>
              </a:lnSpc>
              <a:spcBef>
                <a:spcPts val="1000"/>
              </a:spcBef>
              <a:spcAft>
                <a:spcPts val="0"/>
              </a:spcAft>
              <a:buSzPts val="1100"/>
              <a:buChar char="●"/>
              <a:defRPr sz="1100"/>
            </a:lvl4pPr>
            <a:lvl5pPr marL="2286000" lvl="4" indent="-298450" algn="l">
              <a:lnSpc>
                <a:spcPct val="115000"/>
              </a:lnSpc>
              <a:spcBef>
                <a:spcPts val="1000"/>
              </a:spcBef>
              <a:spcAft>
                <a:spcPts val="0"/>
              </a:spcAft>
              <a:buSzPts val="1100"/>
              <a:buChar char="○"/>
              <a:defRPr sz="1100"/>
            </a:lvl5pPr>
            <a:lvl6pPr marL="2743200" lvl="5" indent="-298450" algn="l">
              <a:lnSpc>
                <a:spcPct val="115000"/>
              </a:lnSpc>
              <a:spcBef>
                <a:spcPts val="1000"/>
              </a:spcBef>
              <a:spcAft>
                <a:spcPts val="0"/>
              </a:spcAft>
              <a:buSzPts val="1100"/>
              <a:buChar char="■"/>
              <a:defRPr sz="1100"/>
            </a:lvl6pPr>
            <a:lvl7pPr marL="3200400" lvl="6" indent="-298450" algn="l">
              <a:lnSpc>
                <a:spcPct val="115000"/>
              </a:lnSpc>
              <a:spcBef>
                <a:spcPts val="1000"/>
              </a:spcBef>
              <a:spcAft>
                <a:spcPts val="0"/>
              </a:spcAft>
              <a:buSzPts val="1100"/>
              <a:buChar char="●"/>
              <a:defRPr sz="1100"/>
            </a:lvl7pPr>
            <a:lvl8pPr marL="3657600" lvl="7" indent="-298450" algn="l">
              <a:lnSpc>
                <a:spcPct val="115000"/>
              </a:lnSpc>
              <a:spcBef>
                <a:spcPts val="1000"/>
              </a:spcBef>
              <a:spcAft>
                <a:spcPts val="0"/>
              </a:spcAft>
              <a:buSzPts val="1100"/>
              <a:buChar char="○"/>
              <a:defRPr sz="1100"/>
            </a:lvl8pPr>
            <a:lvl9pPr marL="4114800" lvl="8" indent="-298450" algn="l">
              <a:lnSpc>
                <a:spcPct val="115000"/>
              </a:lnSpc>
              <a:spcBef>
                <a:spcPts val="1000"/>
              </a:spcBef>
              <a:spcAft>
                <a:spcPts val="1000"/>
              </a:spcAft>
              <a:buSzPts val="1100"/>
              <a:buChar char="■"/>
              <a:defRPr sz="1100"/>
            </a:lvl9pPr>
          </a:lstStyle>
          <a:p>
            <a:endParaRPr/>
          </a:p>
        </p:txBody>
      </p:sp>
      <p:sp>
        <p:nvSpPr>
          <p:cNvPr id="61" name="Google Shape;61;p19"/>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62" name="Google Shape;62;p19"/>
          <p:cNvGrpSpPr/>
          <p:nvPr/>
        </p:nvGrpSpPr>
        <p:grpSpPr>
          <a:xfrm>
            <a:off x="949900" y="4433254"/>
            <a:ext cx="793100" cy="710317"/>
            <a:chOff x="949900" y="-1"/>
            <a:chExt cx="793100" cy="5143500"/>
          </a:xfrm>
        </p:grpSpPr>
        <p:grpSp>
          <p:nvGrpSpPr>
            <p:cNvPr id="63" name="Google Shape;63;p19"/>
            <p:cNvGrpSpPr/>
            <p:nvPr/>
          </p:nvGrpSpPr>
          <p:grpSpPr>
            <a:xfrm>
              <a:off x="949900" y="-1"/>
              <a:ext cx="672100" cy="5143489"/>
              <a:chOff x="4248788" y="148800"/>
              <a:chExt cx="672100" cy="5150700"/>
            </a:xfrm>
          </p:grpSpPr>
          <p:cxnSp>
            <p:nvCxnSpPr>
              <p:cNvPr id="64" name="Google Shape;64;p19"/>
              <p:cNvCxnSpPr/>
              <p:nvPr/>
            </p:nvCxnSpPr>
            <p:spPr>
              <a:xfrm>
                <a:off x="42487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65" name="Google Shape;65;p19"/>
              <p:cNvCxnSpPr/>
              <p:nvPr/>
            </p:nvCxnSpPr>
            <p:spPr>
              <a:xfrm>
                <a:off x="4584850"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66" name="Google Shape;66;p19"/>
              <p:cNvCxnSpPr/>
              <p:nvPr/>
            </p:nvCxnSpPr>
            <p:spPr>
              <a:xfrm>
                <a:off x="49208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67" name="Google Shape;67;p19"/>
              <p:cNvCxnSpPr/>
              <p:nvPr/>
            </p:nvCxnSpPr>
            <p:spPr>
              <a:xfrm>
                <a:off x="44703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68" name="Google Shape;68;p19"/>
              <p:cNvCxnSpPr/>
              <p:nvPr/>
            </p:nvCxnSpPr>
            <p:spPr>
              <a:xfrm>
                <a:off x="4806425"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69" name="Google Shape;69;p19"/>
              <p:cNvCxnSpPr/>
              <p:nvPr/>
            </p:nvCxnSpPr>
            <p:spPr>
              <a:xfrm>
                <a:off x="46919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70" name="Google Shape;70;p19"/>
              <p:cNvCxnSpPr/>
              <p:nvPr/>
            </p:nvCxnSpPr>
            <p:spPr>
              <a:xfrm>
                <a:off x="4355925" y="148800"/>
                <a:ext cx="0" cy="5150700"/>
              </a:xfrm>
              <a:prstGeom prst="straightConnector1">
                <a:avLst/>
              </a:prstGeom>
              <a:noFill/>
              <a:ln w="38100" cap="flat" cmpd="sng">
                <a:solidFill>
                  <a:srgbClr val="4A86E8"/>
                </a:solidFill>
                <a:prstDash val="solid"/>
                <a:round/>
                <a:headEnd type="none" w="sm" len="sm"/>
                <a:tailEnd type="none" w="sm" len="sm"/>
              </a:ln>
            </p:spPr>
          </p:cxnSp>
        </p:grpSp>
        <p:cxnSp>
          <p:nvCxnSpPr>
            <p:cNvPr id="71" name="Google Shape;71;p19"/>
            <p:cNvCxnSpPr/>
            <p:nvPr/>
          </p:nvCxnSpPr>
          <p:spPr>
            <a:xfrm>
              <a:off x="1743000" y="-1"/>
              <a:ext cx="0" cy="5143500"/>
            </a:xfrm>
            <a:prstGeom prst="straightConnector1">
              <a:avLst/>
            </a:prstGeom>
            <a:noFill/>
            <a:ln w="38100" cap="flat" cmpd="sng">
              <a:solidFill>
                <a:srgbClr val="4A86E8"/>
              </a:solidFill>
              <a:prstDash val="solid"/>
              <a:round/>
              <a:headEnd type="none" w="sm" len="sm"/>
              <a:tailEnd type="none" w="sm" len="sm"/>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o e imagem">
  <p:cSld name="CUSTOM_1_1">
    <p:spTree>
      <p:nvGrpSpPr>
        <p:cNvPr id="1" name="Shape 72"/>
        <p:cNvGrpSpPr/>
        <p:nvPr/>
      </p:nvGrpSpPr>
      <p:grpSpPr>
        <a:xfrm>
          <a:off x="0" y="0"/>
          <a:ext cx="0" cy="0"/>
          <a:chOff x="0" y="0"/>
          <a:chExt cx="0" cy="0"/>
        </a:xfrm>
      </p:grpSpPr>
      <p:sp>
        <p:nvSpPr>
          <p:cNvPr id="73" name="Google Shape;73;p20"/>
          <p:cNvSpPr>
            <a:spLocks noGrp="1"/>
          </p:cNvSpPr>
          <p:nvPr>
            <p:ph type="pic" idx="2"/>
          </p:nvPr>
        </p:nvSpPr>
        <p:spPr>
          <a:xfrm>
            <a:off x="4573725" y="525"/>
            <a:ext cx="4570200" cy="5143500"/>
          </a:xfrm>
          <a:prstGeom prst="rect">
            <a:avLst/>
          </a:prstGeom>
          <a:noFill/>
          <a:ln>
            <a:noFill/>
          </a:ln>
        </p:spPr>
      </p:sp>
      <p:sp>
        <p:nvSpPr>
          <p:cNvPr id="74" name="Google Shape;74;p20"/>
          <p:cNvSpPr txBox="1">
            <a:spLocks noGrp="1"/>
          </p:cNvSpPr>
          <p:nvPr>
            <p:ph type="title"/>
          </p:nvPr>
        </p:nvSpPr>
        <p:spPr>
          <a:xfrm>
            <a:off x="930300" y="383575"/>
            <a:ext cx="3249600" cy="710400"/>
          </a:xfrm>
          <a:prstGeom prst="rect">
            <a:avLst/>
          </a:prstGeom>
          <a:noFill/>
          <a:ln>
            <a:noFill/>
          </a:ln>
        </p:spPr>
        <p:txBody>
          <a:bodyPr spcFirstLastPara="1" wrap="square" lIns="0" tIns="91425" rIns="91425" bIns="91425" anchor="b" anchorCtr="0">
            <a:normAutofit/>
          </a:bodyPr>
          <a:lstStyle>
            <a:lvl1pPr lvl="0" algn="l">
              <a:lnSpc>
                <a:spcPct val="100000"/>
              </a:lnSpc>
              <a:spcBef>
                <a:spcPts val="0"/>
              </a:spcBef>
              <a:spcAft>
                <a:spcPts val="0"/>
              </a:spcAft>
              <a:buClr>
                <a:schemeClr val="dk2"/>
              </a:buClr>
              <a:buSzPts val="2000"/>
              <a:buNone/>
              <a:defRPr>
                <a:solidFill>
                  <a:schemeClr val="dk2"/>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a:endParaRPr/>
          </a:p>
        </p:txBody>
      </p:sp>
      <p:cxnSp>
        <p:nvCxnSpPr>
          <p:cNvPr id="75" name="Google Shape;75;p20"/>
          <p:cNvCxnSpPr/>
          <p:nvPr/>
        </p:nvCxnSpPr>
        <p:spPr>
          <a:xfrm>
            <a:off x="942600" y="1055725"/>
            <a:ext cx="3237300" cy="0"/>
          </a:xfrm>
          <a:prstGeom prst="straightConnector1">
            <a:avLst/>
          </a:prstGeom>
          <a:noFill/>
          <a:ln w="19050" cap="flat" cmpd="sng">
            <a:solidFill>
              <a:schemeClr val="dk2"/>
            </a:solidFill>
            <a:prstDash val="solid"/>
            <a:round/>
            <a:headEnd type="none" w="sm" len="sm"/>
            <a:tailEnd type="none" w="sm" len="sm"/>
          </a:ln>
        </p:spPr>
      </p:cxnSp>
      <p:sp>
        <p:nvSpPr>
          <p:cNvPr id="76" name="Google Shape;76;p20"/>
          <p:cNvSpPr txBox="1">
            <a:spLocks noGrp="1"/>
          </p:cNvSpPr>
          <p:nvPr>
            <p:ph type="body" idx="1"/>
          </p:nvPr>
        </p:nvSpPr>
        <p:spPr>
          <a:xfrm>
            <a:off x="942600" y="1237675"/>
            <a:ext cx="3231600" cy="2916900"/>
          </a:xfrm>
          <a:prstGeom prst="rect">
            <a:avLst/>
          </a:prstGeom>
          <a:noFill/>
          <a:ln>
            <a:noFill/>
          </a:ln>
        </p:spPr>
        <p:txBody>
          <a:bodyPr spcFirstLastPara="1" wrap="square" lIns="91425" tIns="0" rIns="91425" bIns="0" anchor="t" anchorCtr="0">
            <a:norm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1000"/>
              </a:spcBef>
              <a:spcAft>
                <a:spcPts val="0"/>
              </a:spcAft>
              <a:buSzPts val="1100"/>
              <a:buChar char="○"/>
              <a:defRPr sz="1100"/>
            </a:lvl2pPr>
            <a:lvl3pPr marL="1371600" lvl="2" indent="-298450" algn="l">
              <a:lnSpc>
                <a:spcPct val="115000"/>
              </a:lnSpc>
              <a:spcBef>
                <a:spcPts val="1000"/>
              </a:spcBef>
              <a:spcAft>
                <a:spcPts val="0"/>
              </a:spcAft>
              <a:buSzPts val="1100"/>
              <a:buChar char="■"/>
              <a:defRPr sz="1100"/>
            </a:lvl3pPr>
            <a:lvl4pPr marL="1828800" lvl="3" indent="-298450" algn="l">
              <a:lnSpc>
                <a:spcPct val="115000"/>
              </a:lnSpc>
              <a:spcBef>
                <a:spcPts val="1000"/>
              </a:spcBef>
              <a:spcAft>
                <a:spcPts val="0"/>
              </a:spcAft>
              <a:buSzPts val="1100"/>
              <a:buChar char="●"/>
              <a:defRPr sz="1100"/>
            </a:lvl4pPr>
            <a:lvl5pPr marL="2286000" lvl="4" indent="-298450" algn="l">
              <a:lnSpc>
                <a:spcPct val="115000"/>
              </a:lnSpc>
              <a:spcBef>
                <a:spcPts val="1000"/>
              </a:spcBef>
              <a:spcAft>
                <a:spcPts val="0"/>
              </a:spcAft>
              <a:buSzPts val="1100"/>
              <a:buChar char="○"/>
              <a:defRPr sz="1100"/>
            </a:lvl5pPr>
            <a:lvl6pPr marL="2743200" lvl="5" indent="-298450" algn="l">
              <a:lnSpc>
                <a:spcPct val="115000"/>
              </a:lnSpc>
              <a:spcBef>
                <a:spcPts val="1000"/>
              </a:spcBef>
              <a:spcAft>
                <a:spcPts val="0"/>
              </a:spcAft>
              <a:buSzPts val="1100"/>
              <a:buChar char="■"/>
              <a:defRPr sz="1100"/>
            </a:lvl6pPr>
            <a:lvl7pPr marL="3200400" lvl="6" indent="-298450" algn="l">
              <a:lnSpc>
                <a:spcPct val="115000"/>
              </a:lnSpc>
              <a:spcBef>
                <a:spcPts val="1000"/>
              </a:spcBef>
              <a:spcAft>
                <a:spcPts val="0"/>
              </a:spcAft>
              <a:buSzPts val="1100"/>
              <a:buChar char="●"/>
              <a:defRPr sz="1100"/>
            </a:lvl7pPr>
            <a:lvl8pPr marL="3657600" lvl="7" indent="-298450" algn="l">
              <a:lnSpc>
                <a:spcPct val="115000"/>
              </a:lnSpc>
              <a:spcBef>
                <a:spcPts val="1000"/>
              </a:spcBef>
              <a:spcAft>
                <a:spcPts val="0"/>
              </a:spcAft>
              <a:buSzPts val="1100"/>
              <a:buChar char="○"/>
              <a:defRPr sz="1100"/>
            </a:lvl8pPr>
            <a:lvl9pPr marL="4114800" lvl="8" indent="-298450" algn="l">
              <a:lnSpc>
                <a:spcPct val="115000"/>
              </a:lnSpc>
              <a:spcBef>
                <a:spcPts val="1000"/>
              </a:spcBef>
              <a:spcAft>
                <a:spcPts val="1000"/>
              </a:spcAft>
              <a:buSzPts val="1100"/>
              <a:buChar char="■"/>
              <a:defRPr sz="1100"/>
            </a:lvl9pPr>
          </a:lstStyle>
          <a:p>
            <a:endParaRPr/>
          </a:p>
        </p:txBody>
      </p:sp>
      <p:sp>
        <p:nvSpPr>
          <p:cNvPr id="77" name="Google Shape;77;p20"/>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78" name="Google Shape;78;p20"/>
          <p:cNvSpPr txBox="1">
            <a:spLocks noGrp="1"/>
          </p:cNvSpPr>
          <p:nvPr>
            <p:ph type="subTitle" idx="3"/>
          </p:nvPr>
        </p:nvSpPr>
        <p:spPr>
          <a:xfrm>
            <a:off x="1881200" y="4433100"/>
            <a:ext cx="1612500" cy="602400"/>
          </a:xfrm>
          <a:prstGeom prst="rect">
            <a:avLst/>
          </a:prstGeom>
          <a:noFill/>
          <a:ln>
            <a:noFill/>
          </a:ln>
        </p:spPr>
        <p:txBody>
          <a:bodyPr spcFirstLastPara="1" wrap="square" lIns="0" tIns="0" rIns="0" bIns="91425" anchor="t" anchorCtr="0">
            <a:normAutofit/>
          </a:bodyPr>
          <a:lstStyle>
            <a:lvl1pPr lvl="0" algn="l">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algn="l">
              <a:lnSpc>
                <a:spcPct val="115000"/>
              </a:lnSpc>
              <a:spcBef>
                <a:spcPts val="1000"/>
              </a:spcBef>
              <a:spcAft>
                <a:spcPts val="0"/>
              </a:spcAft>
              <a:buSzPts val="1200"/>
              <a:buNone/>
              <a:defRPr/>
            </a:lvl2pPr>
            <a:lvl3pPr lvl="2" algn="l">
              <a:lnSpc>
                <a:spcPct val="115000"/>
              </a:lnSpc>
              <a:spcBef>
                <a:spcPts val="1000"/>
              </a:spcBef>
              <a:spcAft>
                <a:spcPts val="0"/>
              </a:spcAft>
              <a:buSzPts val="1200"/>
              <a:buNone/>
              <a:defRPr/>
            </a:lvl3pPr>
            <a:lvl4pPr lvl="3" algn="l">
              <a:lnSpc>
                <a:spcPct val="115000"/>
              </a:lnSpc>
              <a:spcBef>
                <a:spcPts val="1000"/>
              </a:spcBef>
              <a:spcAft>
                <a:spcPts val="0"/>
              </a:spcAft>
              <a:buSzPts val="1200"/>
              <a:buNone/>
              <a:defRPr/>
            </a:lvl4pPr>
            <a:lvl5pPr lvl="4" algn="l">
              <a:lnSpc>
                <a:spcPct val="115000"/>
              </a:lnSpc>
              <a:spcBef>
                <a:spcPts val="1000"/>
              </a:spcBef>
              <a:spcAft>
                <a:spcPts val="0"/>
              </a:spcAft>
              <a:buSzPts val="1200"/>
              <a:buNone/>
              <a:defRPr/>
            </a:lvl5pPr>
            <a:lvl6pPr lvl="5" algn="l">
              <a:lnSpc>
                <a:spcPct val="115000"/>
              </a:lnSpc>
              <a:spcBef>
                <a:spcPts val="1000"/>
              </a:spcBef>
              <a:spcAft>
                <a:spcPts val="0"/>
              </a:spcAft>
              <a:buSzPts val="1200"/>
              <a:buNone/>
              <a:defRPr/>
            </a:lvl6pPr>
            <a:lvl7pPr lvl="6" algn="l">
              <a:lnSpc>
                <a:spcPct val="115000"/>
              </a:lnSpc>
              <a:spcBef>
                <a:spcPts val="1000"/>
              </a:spcBef>
              <a:spcAft>
                <a:spcPts val="0"/>
              </a:spcAft>
              <a:buSzPts val="1200"/>
              <a:buNone/>
              <a:defRPr/>
            </a:lvl7pPr>
            <a:lvl8pPr lvl="7" algn="l">
              <a:lnSpc>
                <a:spcPct val="115000"/>
              </a:lnSpc>
              <a:spcBef>
                <a:spcPts val="1000"/>
              </a:spcBef>
              <a:spcAft>
                <a:spcPts val="0"/>
              </a:spcAft>
              <a:buSzPts val="1200"/>
              <a:buNone/>
              <a:defRPr/>
            </a:lvl8pPr>
            <a:lvl9pPr lvl="8" algn="l">
              <a:lnSpc>
                <a:spcPct val="115000"/>
              </a:lnSpc>
              <a:spcBef>
                <a:spcPts val="1000"/>
              </a:spcBef>
              <a:spcAft>
                <a:spcPts val="1000"/>
              </a:spcAft>
              <a:buSzPts val="1200"/>
              <a:buNone/>
              <a:defRPr/>
            </a:lvl9pPr>
          </a:lstStyle>
          <a:p>
            <a:endParaRPr/>
          </a:p>
        </p:txBody>
      </p:sp>
      <p:grpSp>
        <p:nvGrpSpPr>
          <p:cNvPr id="79" name="Google Shape;79;p20"/>
          <p:cNvGrpSpPr/>
          <p:nvPr/>
        </p:nvGrpSpPr>
        <p:grpSpPr>
          <a:xfrm>
            <a:off x="949900" y="4433254"/>
            <a:ext cx="793100" cy="710317"/>
            <a:chOff x="949900" y="-1"/>
            <a:chExt cx="793100" cy="5143500"/>
          </a:xfrm>
        </p:grpSpPr>
        <p:grpSp>
          <p:nvGrpSpPr>
            <p:cNvPr id="80" name="Google Shape;80;p20"/>
            <p:cNvGrpSpPr/>
            <p:nvPr/>
          </p:nvGrpSpPr>
          <p:grpSpPr>
            <a:xfrm>
              <a:off x="949900" y="-1"/>
              <a:ext cx="672100" cy="5143489"/>
              <a:chOff x="4248788" y="148800"/>
              <a:chExt cx="672100" cy="5150700"/>
            </a:xfrm>
          </p:grpSpPr>
          <p:cxnSp>
            <p:nvCxnSpPr>
              <p:cNvPr id="81" name="Google Shape;81;p20"/>
              <p:cNvCxnSpPr/>
              <p:nvPr/>
            </p:nvCxnSpPr>
            <p:spPr>
              <a:xfrm>
                <a:off x="42487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82" name="Google Shape;82;p20"/>
              <p:cNvCxnSpPr/>
              <p:nvPr/>
            </p:nvCxnSpPr>
            <p:spPr>
              <a:xfrm>
                <a:off x="4584850"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83" name="Google Shape;83;p20"/>
              <p:cNvCxnSpPr/>
              <p:nvPr/>
            </p:nvCxnSpPr>
            <p:spPr>
              <a:xfrm>
                <a:off x="49208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84" name="Google Shape;84;p20"/>
              <p:cNvCxnSpPr/>
              <p:nvPr/>
            </p:nvCxnSpPr>
            <p:spPr>
              <a:xfrm>
                <a:off x="44703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85" name="Google Shape;85;p20"/>
              <p:cNvCxnSpPr/>
              <p:nvPr/>
            </p:nvCxnSpPr>
            <p:spPr>
              <a:xfrm>
                <a:off x="4806425"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86" name="Google Shape;86;p20"/>
              <p:cNvCxnSpPr/>
              <p:nvPr/>
            </p:nvCxnSpPr>
            <p:spPr>
              <a:xfrm>
                <a:off x="4691988" y="148800"/>
                <a:ext cx="0" cy="5150700"/>
              </a:xfrm>
              <a:prstGeom prst="straightConnector1">
                <a:avLst/>
              </a:prstGeom>
              <a:noFill/>
              <a:ln w="38100" cap="flat" cmpd="sng">
                <a:solidFill>
                  <a:srgbClr val="4A86E8"/>
                </a:solidFill>
                <a:prstDash val="solid"/>
                <a:round/>
                <a:headEnd type="none" w="sm" len="sm"/>
                <a:tailEnd type="none" w="sm" len="sm"/>
              </a:ln>
            </p:spPr>
          </p:cxnSp>
          <p:cxnSp>
            <p:nvCxnSpPr>
              <p:cNvPr id="87" name="Google Shape;87;p20"/>
              <p:cNvCxnSpPr/>
              <p:nvPr/>
            </p:nvCxnSpPr>
            <p:spPr>
              <a:xfrm>
                <a:off x="4355925" y="148800"/>
                <a:ext cx="0" cy="5150700"/>
              </a:xfrm>
              <a:prstGeom prst="straightConnector1">
                <a:avLst/>
              </a:prstGeom>
              <a:noFill/>
              <a:ln w="38100" cap="flat" cmpd="sng">
                <a:solidFill>
                  <a:srgbClr val="4A86E8"/>
                </a:solidFill>
                <a:prstDash val="solid"/>
                <a:round/>
                <a:headEnd type="none" w="sm" len="sm"/>
                <a:tailEnd type="none" w="sm" len="sm"/>
              </a:ln>
            </p:spPr>
          </p:cxnSp>
        </p:grpSp>
        <p:cxnSp>
          <p:nvCxnSpPr>
            <p:cNvPr id="88" name="Google Shape;88;p20"/>
            <p:cNvCxnSpPr/>
            <p:nvPr/>
          </p:nvCxnSpPr>
          <p:spPr>
            <a:xfrm>
              <a:off x="1743000" y="-1"/>
              <a:ext cx="0" cy="5143500"/>
            </a:xfrm>
            <a:prstGeom prst="straightConnector1">
              <a:avLst/>
            </a:prstGeom>
            <a:noFill/>
            <a:ln w="38100" cap="flat" cmpd="sng">
              <a:solidFill>
                <a:srgbClr val="4A86E8"/>
              </a:solidFill>
              <a:prstDash val="solid"/>
              <a:round/>
              <a:headEnd type="none"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grande">
  <p:cSld name="CUSTOM_1_1_1">
    <p:spTree>
      <p:nvGrpSpPr>
        <p:cNvPr id="1" name="Shape 89"/>
        <p:cNvGrpSpPr/>
        <p:nvPr/>
      </p:nvGrpSpPr>
      <p:grpSpPr>
        <a:xfrm>
          <a:off x="0" y="0"/>
          <a:ext cx="0" cy="0"/>
          <a:chOff x="0" y="0"/>
          <a:chExt cx="0" cy="0"/>
        </a:xfrm>
      </p:grpSpPr>
      <p:sp>
        <p:nvSpPr>
          <p:cNvPr id="90" name="Google Shape;90;p21"/>
          <p:cNvSpPr>
            <a:spLocks noGrp="1"/>
          </p:cNvSpPr>
          <p:nvPr>
            <p:ph type="pic" idx="2"/>
          </p:nvPr>
        </p:nvSpPr>
        <p:spPr>
          <a:xfrm>
            <a:off x="-100" y="525"/>
            <a:ext cx="9144000" cy="4200900"/>
          </a:xfrm>
          <a:prstGeom prst="rect">
            <a:avLst/>
          </a:prstGeom>
          <a:noFill/>
          <a:ln>
            <a:noFill/>
          </a:ln>
        </p:spPr>
      </p:sp>
      <p:sp>
        <p:nvSpPr>
          <p:cNvPr id="91" name="Google Shape;91;p21"/>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92" name="Google Shape;92;p21"/>
          <p:cNvSpPr txBox="1">
            <a:spLocks noGrp="1"/>
          </p:cNvSpPr>
          <p:nvPr>
            <p:ph type="subTitle" idx="1"/>
          </p:nvPr>
        </p:nvSpPr>
        <p:spPr>
          <a:xfrm>
            <a:off x="1881200" y="4433100"/>
            <a:ext cx="1612500" cy="602400"/>
          </a:xfrm>
          <a:prstGeom prst="rect">
            <a:avLst/>
          </a:prstGeom>
          <a:noFill/>
          <a:ln>
            <a:noFill/>
          </a:ln>
        </p:spPr>
        <p:txBody>
          <a:bodyPr spcFirstLastPara="1" wrap="square" lIns="0" tIns="0" rIns="0" bIns="91425" anchor="t" anchorCtr="0">
            <a:normAutofit/>
          </a:bodyPr>
          <a:lstStyle>
            <a:lvl1pPr lvl="0" algn="l">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algn="l">
              <a:lnSpc>
                <a:spcPct val="115000"/>
              </a:lnSpc>
              <a:spcBef>
                <a:spcPts val="1000"/>
              </a:spcBef>
              <a:spcAft>
                <a:spcPts val="0"/>
              </a:spcAft>
              <a:buSzPts val="1200"/>
              <a:buNone/>
              <a:defRPr/>
            </a:lvl2pPr>
            <a:lvl3pPr lvl="2" algn="l">
              <a:lnSpc>
                <a:spcPct val="115000"/>
              </a:lnSpc>
              <a:spcBef>
                <a:spcPts val="1000"/>
              </a:spcBef>
              <a:spcAft>
                <a:spcPts val="0"/>
              </a:spcAft>
              <a:buSzPts val="1200"/>
              <a:buNone/>
              <a:defRPr/>
            </a:lvl3pPr>
            <a:lvl4pPr lvl="3" algn="l">
              <a:lnSpc>
                <a:spcPct val="115000"/>
              </a:lnSpc>
              <a:spcBef>
                <a:spcPts val="1000"/>
              </a:spcBef>
              <a:spcAft>
                <a:spcPts val="0"/>
              </a:spcAft>
              <a:buSzPts val="1200"/>
              <a:buNone/>
              <a:defRPr/>
            </a:lvl4pPr>
            <a:lvl5pPr lvl="4" algn="l">
              <a:lnSpc>
                <a:spcPct val="115000"/>
              </a:lnSpc>
              <a:spcBef>
                <a:spcPts val="1000"/>
              </a:spcBef>
              <a:spcAft>
                <a:spcPts val="0"/>
              </a:spcAft>
              <a:buSzPts val="1200"/>
              <a:buNone/>
              <a:defRPr/>
            </a:lvl5pPr>
            <a:lvl6pPr lvl="5" algn="l">
              <a:lnSpc>
                <a:spcPct val="115000"/>
              </a:lnSpc>
              <a:spcBef>
                <a:spcPts val="1000"/>
              </a:spcBef>
              <a:spcAft>
                <a:spcPts val="0"/>
              </a:spcAft>
              <a:buSzPts val="1200"/>
              <a:buNone/>
              <a:defRPr/>
            </a:lvl6pPr>
            <a:lvl7pPr lvl="6" algn="l">
              <a:lnSpc>
                <a:spcPct val="115000"/>
              </a:lnSpc>
              <a:spcBef>
                <a:spcPts val="1000"/>
              </a:spcBef>
              <a:spcAft>
                <a:spcPts val="0"/>
              </a:spcAft>
              <a:buSzPts val="1200"/>
              <a:buNone/>
              <a:defRPr/>
            </a:lvl7pPr>
            <a:lvl8pPr lvl="7" algn="l">
              <a:lnSpc>
                <a:spcPct val="115000"/>
              </a:lnSpc>
              <a:spcBef>
                <a:spcPts val="1000"/>
              </a:spcBef>
              <a:spcAft>
                <a:spcPts val="0"/>
              </a:spcAft>
              <a:buSzPts val="1200"/>
              <a:buNone/>
              <a:defRPr/>
            </a:lvl8pPr>
            <a:lvl9pPr lvl="8" algn="l">
              <a:lnSpc>
                <a:spcPct val="115000"/>
              </a:lnSpc>
              <a:spcBef>
                <a:spcPts val="1000"/>
              </a:spcBef>
              <a:spcAft>
                <a:spcPts val="1000"/>
              </a:spcAft>
              <a:buSzPts val="1200"/>
              <a:buNone/>
              <a:defRPr/>
            </a:lvl9pPr>
          </a:lstStyle>
          <a:p>
            <a:endParaRPr/>
          </a:p>
        </p:txBody>
      </p:sp>
      <p:grpSp>
        <p:nvGrpSpPr>
          <p:cNvPr id="93" name="Google Shape;93;p21"/>
          <p:cNvGrpSpPr/>
          <p:nvPr/>
        </p:nvGrpSpPr>
        <p:grpSpPr>
          <a:xfrm>
            <a:off x="949900" y="4433254"/>
            <a:ext cx="793100" cy="710317"/>
            <a:chOff x="949900" y="-1"/>
            <a:chExt cx="793100" cy="5143500"/>
          </a:xfrm>
        </p:grpSpPr>
        <p:grpSp>
          <p:nvGrpSpPr>
            <p:cNvPr id="94" name="Google Shape;94;p21"/>
            <p:cNvGrpSpPr/>
            <p:nvPr/>
          </p:nvGrpSpPr>
          <p:grpSpPr>
            <a:xfrm>
              <a:off x="949900" y="-1"/>
              <a:ext cx="672100" cy="5143489"/>
              <a:chOff x="4248788" y="148800"/>
              <a:chExt cx="672100" cy="5150700"/>
            </a:xfrm>
          </p:grpSpPr>
          <p:cxnSp>
            <p:nvCxnSpPr>
              <p:cNvPr id="95" name="Google Shape;95;p21"/>
              <p:cNvCxnSpPr/>
              <p:nvPr/>
            </p:nvCxnSpPr>
            <p:spPr>
              <a:xfrm>
                <a:off x="4248788" y="148800"/>
                <a:ext cx="0" cy="5150700"/>
              </a:xfrm>
              <a:prstGeom prst="straightConnector1">
                <a:avLst/>
              </a:prstGeom>
              <a:noFill/>
              <a:ln w="38100" cap="flat" cmpd="sng">
                <a:solidFill>
                  <a:schemeClr val="lt2"/>
                </a:solidFill>
                <a:prstDash val="solid"/>
                <a:round/>
                <a:headEnd type="none" w="sm" len="sm"/>
                <a:tailEnd type="none" w="sm" len="sm"/>
              </a:ln>
            </p:spPr>
          </p:cxnSp>
          <p:cxnSp>
            <p:nvCxnSpPr>
              <p:cNvPr id="96" name="Google Shape;96;p21"/>
              <p:cNvCxnSpPr/>
              <p:nvPr/>
            </p:nvCxnSpPr>
            <p:spPr>
              <a:xfrm>
                <a:off x="4584850" y="148800"/>
                <a:ext cx="0" cy="5150700"/>
              </a:xfrm>
              <a:prstGeom prst="straightConnector1">
                <a:avLst/>
              </a:prstGeom>
              <a:noFill/>
              <a:ln w="38100" cap="flat" cmpd="sng">
                <a:solidFill>
                  <a:schemeClr val="accent3"/>
                </a:solidFill>
                <a:prstDash val="solid"/>
                <a:round/>
                <a:headEnd type="none" w="sm" len="sm"/>
                <a:tailEnd type="none" w="sm" len="sm"/>
              </a:ln>
            </p:spPr>
          </p:cxnSp>
          <p:cxnSp>
            <p:nvCxnSpPr>
              <p:cNvPr id="97" name="Google Shape;97;p21"/>
              <p:cNvCxnSpPr/>
              <p:nvPr/>
            </p:nvCxnSpPr>
            <p:spPr>
              <a:xfrm>
                <a:off x="4920888" y="148800"/>
                <a:ext cx="0" cy="5150700"/>
              </a:xfrm>
              <a:prstGeom prst="straightConnector1">
                <a:avLst/>
              </a:prstGeom>
              <a:noFill/>
              <a:ln w="38100" cap="flat" cmpd="sng">
                <a:solidFill>
                  <a:schemeClr val="accent6"/>
                </a:solidFill>
                <a:prstDash val="solid"/>
                <a:round/>
                <a:headEnd type="none" w="sm" len="sm"/>
                <a:tailEnd type="none" w="sm" len="sm"/>
              </a:ln>
            </p:spPr>
          </p:cxnSp>
          <p:cxnSp>
            <p:nvCxnSpPr>
              <p:cNvPr id="98" name="Google Shape;98;p21"/>
              <p:cNvCxnSpPr/>
              <p:nvPr/>
            </p:nvCxnSpPr>
            <p:spPr>
              <a:xfrm>
                <a:off x="4470388" y="148800"/>
                <a:ext cx="0" cy="5150700"/>
              </a:xfrm>
              <a:prstGeom prst="straightConnector1">
                <a:avLst/>
              </a:prstGeom>
              <a:noFill/>
              <a:ln w="38100" cap="flat" cmpd="sng">
                <a:solidFill>
                  <a:schemeClr val="accent2"/>
                </a:solidFill>
                <a:prstDash val="solid"/>
                <a:round/>
                <a:headEnd type="none" w="sm" len="sm"/>
                <a:tailEnd type="none" w="sm" len="sm"/>
              </a:ln>
            </p:spPr>
          </p:cxnSp>
          <p:cxnSp>
            <p:nvCxnSpPr>
              <p:cNvPr id="99" name="Google Shape;99;p21"/>
              <p:cNvCxnSpPr/>
              <p:nvPr/>
            </p:nvCxnSpPr>
            <p:spPr>
              <a:xfrm>
                <a:off x="4806425" y="148800"/>
                <a:ext cx="0" cy="5150700"/>
              </a:xfrm>
              <a:prstGeom prst="straightConnector1">
                <a:avLst/>
              </a:prstGeom>
              <a:noFill/>
              <a:ln w="38100" cap="flat" cmpd="sng">
                <a:solidFill>
                  <a:schemeClr val="accent5"/>
                </a:solidFill>
                <a:prstDash val="solid"/>
                <a:round/>
                <a:headEnd type="none" w="sm" len="sm"/>
                <a:tailEnd type="none" w="sm" len="sm"/>
              </a:ln>
            </p:spPr>
          </p:cxnSp>
          <p:cxnSp>
            <p:nvCxnSpPr>
              <p:cNvPr id="100" name="Google Shape;100;p21"/>
              <p:cNvCxnSpPr/>
              <p:nvPr/>
            </p:nvCxnSpPr>
            <p:spPr>
              <a:xfrm>
                <a:off x="4691988" y="148800"/>
                <a:ext cx="0" cy="5150700"/>
              </a:xfrm>
              <a:prstGeom prst="straightConnector1">
                <a:avLst/>
              </a:prstGeom>
              <a:noFill/>
              <a:ln w="38100" cap="flat" cmpd="sng">
                <a:solidFill>
                  <a:schemeClr val="accent4"/>
                </a:solidFill>
                <a:prstDash val="solid"/>
                <a:round/>
                <a:headEnd type="none" w="sm" len="sm"/>
                <a:tailEnd type="none" w="sm" len="sm"/>
              </a:ln>
            </p:spPr>
          </p:cxnSp>
          <p:cxnSp>
            <p:nvCxnSpPr>
              <p:cNvPr id="101" name="Google Shape;101;p21"/>
              <p:cNvCxnSpPr/>
              <p:nvPr/>
            </p:nvCxnSpPr>
            <p:spPr>
              <a:xfrm>
                <a:off x="4355925" y="148800"/>
                <a:ext cx="0" cy="5150700"/>
              </a:xfrm>
              <a:prstGeom prst="straightConnector1">
                <a:avLst/>
              </a:prstGeom>
              <a:noFill/>
              <a:ln w="38100" cap="flat" cmpd="sng">
                <a:solidFill>
                  <a:schemeClr val="accent1"/>
                </a:solidFill>
                <a:prstDash val="solid"/>
                <a:round/>
                <a:headEnd type="none" w="sm" len="sm"/>
                <a:tailEnd type="none" w="sm" len="sm"/>
              </a:ln>
            </p:spPr>
          </p:cxnSp>
        </p:grpSp>
        <p:cxnSp>
          <p:nvCxnSpPr>
            <p:cNvPr id="102" name="Google Shape;102;p21"/>
            <p:cNvCxnSpPr/>
            <p:nvPr/>
          </p:nvCxnSpPr>
          <p:spPr>
            <a:xfrm>
              <a:off x="1743000" y="-1"/>
              <a:ext cx="0" cy="5143500"/>
            </a:xfrm>
            <a:prstGeom prst="straightConnector1">
              <a:avLst/>
            </a:prstGeom>
            <a:noFill/>
            <a:ln w="38100" cap="flat" cmpd="sng">
              <a:solidFill>
                <a:srgbClr val="FFBB33"/>
              </a:solidFill>
              <a:prstDash val="solid"/>
              <a:round/>
              <a:headEnd type="none" w="sm" len="sm"/>
              <a:tailEnd type="none" w="sm" len="sm"/>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aleria - Duas imagens">
  <p:cSld name="CUSTOM_1_1_1_1">
    <p:spTree>
      <p:nvGrpSpPr>
        <p:cNvPr id="1" name="Shape 103"/>
        <p:cNvGrpSpPr/>
        <p:nvPr/>
      </p:nvGrpSpPr>
      <p:grpSpPr>
        <a:xfrm>
          <a:off x="0" y="0"/>
          <a:ext cx="0" cy="0"/>
          <a:chOff x="0" y="0"/>
          <a:chExt cx="0" cy="0"/>
        </a:xfrm>
      </p:grpSpPr>
      <p:sp>
        <p:nvSpPr>
          <p:cNvPr id="104" name="Google Shape;104;p22"/>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105" name="Google Shape;105;p22"/>
          <p:cNvSpPr>
            <a:spLocks noGrp="1"/>
          </p:cNvSpPr>
          <p:nvPr>
            <p:ph type="pic" idx="2"/>
          </p:nvPr>
        </p:nvSpPr>
        <p:spPr>
          <a:xfrm>
            <a:off x="-15200" y="525"/>
            <a:ext cx="4550400" cy="4200900"/>
          </a:xfrm>
          <a:prstGeom prst="rect">
            <a:avLst/>
          </a:prstGeom>
          <a:noFill/>
          <a:ln>
            <a:noFill/>
          </a:ln>
        </p:spPr>
      </p:sp>
      <p:sp>
        <p:nvSpPr>
          <p:cNvPr id="106" name="Google Shape;106;p22"/>
          <p:cNvSpPr>
            <a:spLocks noGrp="1"/>
          </p:cNvSpPr>
          <p:nvPr>
            <p:ph type="pic" idx="3"/>
          </p:nvPr>
        </p:nvSpPr>
        <p:spPr>
          <a:xfrm>
            <a:off x="4593600" y="525"/>
            <a:ext cx="4550400" cy="4200900"/>
          </a:xfrm>
          <a:prstGeom prst="rect">
            <a:avLst/>
          </a:prstGeom>
          <a:noFill/>
          <a:ln>
            <a:noFill/>
          </a:ln>
        </p:spPr>
      </p:sp>
      <p:sp>
        <p:nvSpPr>
          <p:cNvPr id="107" name="Google Shape;107;p22"/>
          <p:cNvSpPr txBox="1">
            <a:spLocks noGrp="1"/>
          </p:cNvSpPr>
          <p:nvPr>
            <p:ph type="subTitle" idx="1"/>
          </p:nvPr>
        </p:nvSpPr>
        <p:spPr>
          <a:xfrm>
            <a:off x="1881200" y="4433100"/>
            <a:ext cx="1612500" cy="480300"/>
          </a:xfrm>
          <a:prstGeom prst="rect">
            <a:avLst/>
          </a:prstGeom>
          <a:noFill/>
          <a:ln>
            <a:noFill/>
          </a:ln>
        </p:spPr>
        <p:txBody>
          <a:bodyPr spcFirstLastPara="1" wrap="square" lIns="0" tIns="0" rIns="0" bIns="91425" anchor="t" anchorCtr="0">
            <a:normAutofit/>
          </a:bodyPr>
          <a:lstStyle>
            <a:lvl1pPr lvl="0" algn="l">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algn="l">
              <a:lnSpc>
                <a:spcPct val="115000"/>
              </a:lnSpc>
              <a:spcBef>
                <a:spcPts val="1000"/>
              </a:spcBef>
              <a:spcAft>
                <a:spcPts val="0"/>
              </a:spcAft>
              <a:buSzPts val="1200"/>
              <a:buNone/>
              <a:defRPr/>
            </a:lvl2pPr>
            <a:lvl3pPr lvl="2" algn="l">
              <a:lnSpc>
                <a:spcPct val="115000"/>
              </a:lnSpc>
              <a:spcBef>
                <a:spcPts val="1000"/>
              </a:spcBef>
              <a:spcAft>
                <a:spcPts val="0"/>
              </a:spcAft>
              <a:buSzPts val="1200"/>
              <a:buNone/>
              <a:defRPr/>
            </a:lvl3pPr>
            <a:lvl4pPr lvl="3" algn="l">
              <a:lnSpc>
                <a:spcPct val="115000"/>
              </a:lnSpc>
              <a:spcBef>
                <a:spcPts val="1000"/>
              </a:spcBef>
              <a:spcAft>
                <a:spcPts val="0"/>
              </a:spcAft>
              <a:buSzPts val="1200"/>
              <a:buNone/>
              <a:defRPr/>
            </a:lvl4pPr>
            <a:lvl5pPr lvl="4" algn="l">
              <a:lnSpc>
                <a:spcPct val="115000"/>
              </a:lnSpc>
              <a:spcBef>
                <a:spcPts val="1000"/>
              </a:spcBef>
              <a:spcAft>
                <a:spcPts val="0"/>
              </a:spcAft>
              <a:buSzPts val="1200"/>
              <a:buNone/>
              <a:defRPr/>
            </a:lvl5pPr>
            <a:lvl6pPr lvl="5" algn="l">
              <a:lnSpc>
                <a:spcPct val="115000"/>
              </a:lnSpc>
              <a:spcBef>
                <a:spcPts val="1000"/>
              </a:spcBef>
              <a:spcAft>
                <a:spcPts val="0"/>
              </a:spcAft>
              <a:buSzPts val="1200"/>
              <a:buNone/>
              <a:defRPr/>
            </a:lvl6pPr>
            <a:lvl7pPr lvl="6" algn="l">
              <a:lnSpc>
                <a:spcPct val="115000"/>
              </a:lnSpc>
              <a:spcBef>
                <a:spcPts val="1000"/>
              </a:spcBef>
              <a:spcAft>
                <a:spcPts val="0"/>
              </a:spcAft>
              <a:buSzPts val="1200"/>
              <a:buNone/>
              <a:defRPr/>
            </a:lvl7pPr>
            <a:lvl8pPr lvl="7" algn="l">
              <a:lnSpc>
                <a:spcPct val="115000"/>
              </a:lnSpc>
              <a:spcBef>
                <a:spcPts val="1000"/>
              </a:spcBef>
              <a:spcAft>
                <a:spcPts val="0"/>
              </a:spcAft>
              <a:buSzPts val="1200"/>
              <a:buNone/>
              <a:defRPr/>
            </a:lvl8pPr>
            <a:lvl9pPr lvl="8" algn="l">
              <a:lnSpc>
                <a:spcPct val="115000"/>
              </a:lnSpc>
              <a:spcBef>
                <a:spcPts val="1000"/>
              </a:spcBef>
              <a:spcAft>
                <a:spcPts val="1000"/>
              </a:spcAft>
              <a:buSzPts val="1200"/>
              <a:buNone/>
              <a:defRPr/>
            </a:lvl9pPr>
          </a:lstStyle>
          <a:p>
            <a:endParaRPr/>
          </a:p>
        </p:txBody>
      </p:sp>
      <p:sp>
        <p:nvSpPr>
          <p:cNvPr id="108" name="Google Shape;108;p22"/>
          <p:cNvSpPr txBox="1">
            <a:spLocks noGrp="1"/>
          </p:cNvSpPr>
          <p:nvPr>
            <p:ph type="subTitle" idx="4"/>
          </p:nvPr>
        </p:nvSpPr>
        <p:spPr>
          <a:xfrm>
            <a:off x="3629975" y="4433100"/>
            <a:ext cx="1612500" cy="480300"/>
          </a:xfrm>
          <a:prstGeom prst="rect">
            <a:avLst/>
          </a:prstGeom>
          <a:noFill/>
          <a:ln>
            <a:noFill/>
          </a:ln>
        </p:spPr>
        <p:txBody>
          <a:bodyPr spcFirstLastPara="1" wrap="square" lIns="0" tIns="0" rIns="0" bIns="91425" anchor="t" anchorCtr="0">
            <a:normAutofit/>
          </a:bodyPr>
          <a:lstStyle>
            <a:lvl1pPr lvl="0" algn="l">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algn="l">
              <a:lnSpc>
                <a:spcPct val="115000"/>
              </a:lnSpc>
              <a:spcBef>
                <a:spcPts val="1000"/>
              </a:spcBef>
              <a:spcAft>
                <a:spcPts val="0"/>
              </a:spcAft>
              <a:buSzPts val="1200"/>
              <a:buNone/>
              <a:defRPr/>
            </a:lvl2pPr>
            <a:lvl3pPr lvl="2" algn="l">
              <a:lnSpc>
                <a:spcPct val="115000"/>
              </a:lnSpc>
              <a:spcBef>
                <a:spcPts val="1000"/>
              </a:spcBef>
              <a:spcAft>
                <a:spcPts val="0"/>
              </a:spcAft>
              <a:buSzPts val="1200"/>
              <a:buNone/>
              <a:defRPr/>
            </a:lvl3pPr>
            <a:lvl4pPr lvl="3" algn="l">
              <a:lnSpc>
                <a:spcPct val="115000"/>
              </a:lnSpc>
              <a:spcBef>
                <a:spcPts val="1000"/>
              </a:spcBef>
              <a:spcAft>
                <a:spcPts val="0"/>
              </a:spcAft>
              <a:buSzPts val="1200"/>
              <a:buNone/>
              <a:defRPr/>
            </a:lvl4pPr>
            <a:lvl5pPr lvl="4" algn="l">
              <a:lnSpc>
                <a:spcPct val="115000"/>
              </a:lnSpc>
              <a:spcBef>
                <a:spcPts val="1000"/>
              </a:spcBef>
              <a:spcAft>
                <a:spcPts val="0"/>
              </a:spcAft>
              <a:buSzPts val="1200"/>
              <a:buNone/>
              <a:defRPr/>
            </a:lvl5pPr>
            <a:lvl6pPr lvl="5" algn="l">
              <a:lnSpc>
                <a:spcPct val="115000"/>
              </a:lnSpc>
              <a:spcBef>
                <a:spcPts val="1000"/>
              </a:spcBef>
              <a:spcAft>
                <a:spcPts val="0"/>
              </a:spcAft>
              <a:buSzPts val="1200"/>
              <a:buNone/>
              <a:defRPr/>
            </a:lvl6pPr>
            <a:lvl7pPr lvl="6" algn="l">
              <a:lnSpc>
                <a:spcPct val="115000"/>
              </a:lnSpc>
              <a:spcBef>
                <a:spcPts val="1000"/>
              </a:spcBef>
              <a:spcAft>
                <a:spcPts val="0"/>
              </a:spcAft>
              <a:buSzPts val="1200"/>
              <a:buNone/>
              <a:defRPr/>
            </a:lvl7pPr>
            <a:lvl8pPr lvl="7" algn="l">
              <a:lnSpc>
                <a:spcPct val="115000"/>
              </a:lnSpc>
              <a:spcBef>
                <a:spcPts val="1000"/>
              </a:spcBef>
              <a:spcAft>
                <a:spcPts val="0"/>
              </a:spcAft>
              <a:buSzPts val="1200"/>
              <a:buNone/>
              <a:defRPr/>
            </a:lvl8pPr>
            <a:lvl9pPr lvl="8" algn="l">
              <a:lnSpc>
                <a:spcPct val="115000"/>
              </a:lnSpc>
              <a:spcBef>
                <a:spcPts val="1000"/>
              </a:spcBef>
              <a:spcAft>
                <a:spcPts val="1000"/>
              </a:spcAft>
              <a:buSzPts val="1200"/>
              <a:buNone/>
              <a:defRPr/>
            </a:lvl9pPr>
          </a:lstStyle>
          <a:p>
            <a:endParaRPr/>
          </a:p>
        </p:txBody>
      </p:sp>
      <p:grpSp>
        <p:nvGrpSpPr>
          <p:cNvPr id="109" name="Google Shape;109;p22"/>
          <p:cNvGrpSpPr/>
          <p:nvPr/>
        </p:nvGrpSpPr>
        <p:grpSpPr>
          <a:xfrm>
            <a:off x="949900" y="4433254"/>
            <a:ext cx="793100" cy="710317"/>
            <a:chOff x="949900" y="-1"/>
            <a:chExt cx="793100" cy="5143500"/>
          </a:xfrm>
        </p:grpSpPr>
        <p:grpSp>
          <p:nvGrpSpPr>
            <p:cNvPr id="110" name="Google Shape;110;p22"/>
            <p:cNvGrpSpPr/>
            <p:nvPr/>
          </p:nvGrpSpPr>
          <p:grpSpPr>
            <a:xfrm>
              <a:off x="949900" y="-1"/>
              <a:ext cx="672100" cy="5143489"/>
              <a:chOff x="4248788" y="148800"/>
              <a:chExt cx="672100" cy="5150700"/>
            </a:xfrm>
          </p:grpSpPr>
          <p:cxnSp>
            <p:nvCxnSpPr>
              <p:cNvPr id="111" name="Google Shape;111;p22"/>
              <p:cNvCxnSpPr/>
              <p:nvPr/>
            </p:nvCxnSpPr>
            <p:spPr>
              <a:xfrm>
                <a:off x="4248788" y="148800"/>
                <a:ext cx="0" cy="5150700"/>
              </a:xfrm>
              <a:prstGeom prst="straightConnector1">
                <a:avLst/>
              </a:prstGeom>
              <a:noFill/>
              <a:ln w="38100" cap="flat" cmpd="sng">
                <a:solidFill>
                  <a:schemeClr val="lt2"/>
                </a:solidFill>
                <a:prstDash val="solid"/>
                <a:round/>
                <a:headEnd type="none" w="sm" len="sm"/>
                <a:tailEnd type="none" w="sm" len="sm"/>
              </a:ln>
            </p:spPr>
          </p:cxnSp>
          <p:cxnSp>
            <p:nvCxnSpPr>
              <p:cNvPr id="112" name="Google Shape;112;p22"/>
              <p:cNvCxnSpPr/>
              <p:nvPr/>
            </p:nvCxnSpPr>
            <p:spPr>
              <a:xfrm>
                <a:off x="4584850" y="148800"/>
                <a:ext cx="0" cy="5150700"/>
              </a:xfrm>
              <a:prstGeom prst="straightConnector1">
                <a:avLst/>
              </a:prstGeom>
              <a:noFill/>
              <a:ln w="38100" cap="flat" cmpd="sng">
                <a:solidFill>
                  <a:schemeClr val="accent3"/>
                </a:solidFill>
                <a:prstDash val="solid"/>
                <a:round/>
                <a:headEnd type="none" w="sm" len="sm"/>
                <a:tailEnd type="none" w="sm" len="sm"/>
              </a:ln>
            </p:spPr>
          </p:cxnSp>
          <p:cxnSp>
            <p:nvCxnSpPr>
              <p:cNvPr id="113" name="Google Shape;113;p22"/>
              <p:cNvCxnSpPr/>
              <p:nvPr/>
            </p:nvCxnSpPr>
            <p:spPr>
              <a:xfrm>
                <a:off x="4920888" y="148800"/>
                <a:ext cx="0" cy="5150700"/>
              </a:xfrm>
              <a:prstGeom prst="straightConnector1">
                <a:avLst/>
              </a:prstGeom>
              <a:noFill/>
              <a:ln w="38100" cap="flat" cmpd="sng">
                <a:solidFill>
                  <a:schemeClr val="accent6"/>
                </a:solidFill>
                <a:prstDash val="solid"/>
                <a:round/>
                <a:headEnd type="none" w="sm" len="sm"/>
                <a:tailEnd type="none" w="sm" len="sm"/>
              </a:ln>
            </p:spPr>
          </p:cxnSp>
          <p:cxnSp>
            <p:nvCxnSpPr>
              <p:cNvPr id="114" name="Google Shape;114;p22"/>
              <p:cNvCxnSpPr/>
              <p:nvPr/>
            </p:nvCxnSpPr>
            <p:spPr>
              <a:xfrm>
                <a:off x="4470388" y="148800"/>
                <a:ext cx="0" cy="5150700"/>
              </a:xfrm>
              <a:prstGeom prst="straightConnector1">
                <a:avLst/>
              </a:prstGeom>
              <a:noFill/>
              <a:ln w="38100" cap="flat" cmpd="sng">
                <a:solidFill>
                  <a:schemeClr val="accent2"/>
                </a:solidFill>
                <a:prstDash val="solid"/>
                <a:round/>
                <a:headEnd type="none" w="sm" len="sm"/>
                <a:tailEnd type="none" w="sm" len="sm"/>
              </a:ln>
            </p:spPr>
          </p:cxnSp>
          <p:cxnSp>
            <p:nvCxnSpPr>
              <p:cNvPr id="115" name="Google Shape;115;p22"/>
              <p:cNvCxnSpPr/>
              <p:nvPr/>
            </p:nvCxnSpPr>
            <p:spPr>
              <a:xfrm>
                <a:off x="4806425" y="148800"/>
                <a:ext cx="0" cy="5150700"/>
              </a:xfrm>
              <a:prstGeom prst="straightConnector1">
                <a:avLst/>
              </a:prstGeom>
              <a:noFill/>
              <a:ln w="38100" cap="flat" cmpd="sng">
                <a:solidFill>
                  <a:schemeClr val="accent5"/>
                </a:solidFill>
                <a:prstDash val="solid"/>
                <a:round/>
                <a:headEnd type="none" w="sm" len="sm"/>
                <a:tailEnd type="none" w="sm" len="sm"/>
              </a:ln>
            </p:spPr>
          </p:cxnSp>
          <p:cxnSp>
            <p:nvCxnSpPr>
              <p:cNvPr id="116" name="Google Shape;116;p22"/>
              <p:cNvCxnSpPr/>
              <p:nvPr/>
            </p:nvCxnSpPr>
            <p:spPr>
              <a:xfrm>
                <a:off x="4691988" y="148800"/>
                <a:ext cx="0" cy="5150700"/>
              </a:xfrm>
              <a:prstGeom prst="straightConnector1">
                <a:avLst/>
              </a:prstGeom>
              <a:noFill/>
              <a:ln w="38100" cap="flat" cmpd="sng">
                <a:solidFill>
                  <a:schemeClr val="accent4"/>
                </a:solidFill>
                <a:prstDash val="solid"/>
                <a:round/>
                <a:headEnd type="none" w="sm" len="sm"/>
                <a:tailEnd type="none" w="sm" len="sm"/>
              </a:ln>
            </p:spPr>
          </p:cxnSp>
          <p:cxnSp>
            <p:nvCxnSpPr>
              <p:cNvPr id="117" name="Google Shape;117;p22"/>
              <p:cNvCxnSpPr/>
              <p:nvPr/>
            </p:nvCxnSpPr>
            <p:spPr>
              <a:xfrm>
                <a:off x="4355925" y="148800"/>
                <a:ext cx="0" cy="5150700"/>
              </a:xfrm>
              <a:prstGeom prst="straightConnector1">
                <a:avLst/>
              </a:prstGeom>
              <a:noFill/>
              <a:ln w="38100" cap="flat" cmpd="sng">
                <a:solidFill>
                  <a:schemeClr val="accent1"/>
                </a:solidFill>
                <a:prstDash val="solid"/>
                <a:round/>
                <a:headEnd type="none" w="sm" len="sm"/>
                <a:tailEnd type="none" w="sm" len="sm"/>
              </a:ln>
            </p:spPr>
          </p:cxnSp>
        </p:grpSp>
        <p:cxnSp>
          <p:nvCxnSpPr>
            <p:cNvPr id="118" name="Google Shape;118;p22"/>
            <p:cNvCxnSpPr/>
            <p:nvPr/>
          </p:nvCxnSpPr>
          <p:spPr>
            <a:xfrm>
              <a:off x="1743000" y="-1"/>
              <a:ext cx="0" cy="5143500"/>
            </a:xfrm>
            <a:prstGeom prst="straightConnector1">
              <a:avLst/>
            </a:prstGeom>
            <a:noFill/>
            <a:ln w="38100" cap="flat" cmpd="sng">
              <a:solidFill>
                <a:srgbClr val="FFBB33"/>
              </a:solidFill>
              <a:prstDash val="solid"/>
              <a:round/>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erramento">
  <p:cSld name="CUSTOM_2">
    <p:bg>
      <p:bgPr>
        <a:solidFill>
          <a:schemeClr val="lt1"/>
        </a:solidFill>
        <a:effectLst/>
      </p:bgPr>
    </p:bg>
    <p:spTree>
      <p:nvGrpSpPr>
        <p:cNvPr id="1" name="Shape 119"/>
        <p:cNvGrpSpPr/>
        <p:nvPr/>
      </p:nvGrpSpPr>
      <p:grpSpPr>
        <a:xfrm>
          <a:off x="0" y="0"/>
          <a:ext cx="0" cy="0"/>
          <a:chOff x="0" y="0"/>
          <a:chExt cx="0" cy="0"/>
        </a:xfrm>
      </p:grpSpPr>
      <p:pic>
        <p:nvPicPr>
          <p:cNvPr id="120" name="Google Shape;120;p23"/>
          <p:cNvPicPr preferRelativeResize="0"/>
          <p:nvPr/>
        </p:nvPicPr>
        <p:blipFill rotWithShape="1">
          <a:blip r:embed="rId2">
            <a:alphaModFix/>
          </a:blip>
          <a:srcRect/>
          <a:stretch/>
        </p:blipFill>
        <p:spPr>
          <a:xfrm>
            <a:off x="4002400" y="2035600"/>
            <a:ext cx="1139200" cy="1395259"/>
          </a:xfrm>
          <a:prstGeom prst="rect">
            <a:avLst/>
          </a:prstGeom>
          <a:noFill/>
          <a:ln>
            <a:noFill/>
          </a:ln>
        </p:spPr>
      </p:pic>
      <p:sp>
        <p:nvSpPr>
          <p:cNvPr id="121" name="Google Shape;121;p23"/>
          <p:cNvSpPr txBox="1">
            <a:spLocks noGrp="1"/>
          </p:cNvSpPr>
          <p:nvPr>
            <p:ph type="body" idx="1"/>
          </p:nvPr>
        </p:nvSpPr>
        <p:spPr>
          <a:xfrm>
            <a:off x="330300" y="3212175"/>
            <a:ext cx="1958100" cy="1675500"/>
          </a:xfrm>
          <a:prstGeom prst="rect">
            <a:avLst/>
          </a:prstGeom>
          <a:noFill/>
          <a:ln>
            <a:noFill/>
          </a:ln>
        </p:spPr>
        <p:txBody>
          <a:bodyPr spcFirstLastPara="1" wrap="square" lIns="91425" tIns="91425" rIns="91425" bIns="91425" anchor="b" anchorCtr="0">
            <a:normAutofit/>
          </a:bodyPr>
          <a:lstStyle>
            <a:lvl1pPr marL="457200" lvl="0" indent="-292100" algn="l">
              <a:lnSpc>
                <a:spcPct val="115000"/>
              </a:lnSpc>
              <a:spcBef>
                <a:spcPts val="0"/>
              </a:spcBef>
              <a:spcAft>
                <a:spcPts val="0"/>
              </a:spcAft>
              <a:buClr>
                <a:schemeClr val="dk1"/>
              </a:buClr>
              <a:buSzPts val="1000"/>
              <a:buChar char="●"/>
              <a:defRPr sz="1000">
                <a:solidFill>
                  <a:schemeClr val="dk1"/>
                </a:solidFill>
              </a:defRPr>
            </a:lvl1pPr>
            <a:lvl2pPr marL="914400" lvl="1" indent="-292100" algn="l">
              <a:lnSpc>
                <a:spcPct val="115000"/>
              </a:lnSpc>
              <a:spcBef>
                <a:spcPts val="1000"/>
              </a:spcBef>
              <a:spcAft>
                <a:spcPts val="0"/>
              </a:spcAft>
              <a:buClr>
                <a:schemeClr val="dk1"/>
              </a:buClr>
              <a:buSzPts val="1000"/>
              <a:buChar char="○"/>
              <a:defRPr sz="1000">
                <a:solidFill>
                  <a:schemeClr val="dk1"/>
                </a:solidFill>
              </a:defRPr>
            </a:lvl2pPr>
            <a:lvl3pPr marL="1371600" lvl="2" indent="-292100" algn="l">
              <a:lnSpc>
                <a:spcPct val="115000"/>
              </a:lnSpc>
              <a:spcBef>
                <a:spcPts val="1000"/>
              </a:spcBef>
              <a:spcAft>
                <a:spcPts val="0"/>
              </a:spcAft>
              <a:buClr>
                <a:schemeClr val="dk1"/>
              </a:buClr>
              <a:buSzPts val="1000"/>
              <a:buChar char="■"/>
              <a:defRPr sz="1000">
                <a:solidFill>
                  <a:schemeClr val="dk1"/>
                </a:solidFill>
              </a:defRPr>
            </a:lvl3pPr>
            <a:lvl4pPr marL="1828800" lvl="3" indent="-292100" algn="l">
              <a:lnSpc>
                <a:spcPct val="115000"/>
              </a:lnSpc>
              <a:spcBef>
                <a:spcPts val="1000"/>
              </a:spcBef>
              <a:spcAft>
                <a:spcPts val="0"/>
              </a:spcAft>
              <a:buClr>
                <a:schemeClr val="dk1"/>
              </a:buClr>
              <a:buSzPts val="1000"/>
              <a:buChar char="●"/>
              <a:defRPr sz="1000">
                <a:solidFill>
                  <a:schemeClr val="dk1"/>
                </a:solidFill>
              </a:defRPr>
            </a:lvl4pPr>
            <a:lvl5pPr marL="2286000" lvl="4" indent="-292100" algn="l">
              <a:lnSpc>
                <a:spcPct val="115000"/>
              </a:lnSpc>
              <a:spcBef>
                <a:spcPts val="1000"/>
              </a:spcBef>
              <a:spcAft>
                <a:spcPts val="0"/>
              </a:spcAft>
              <a:buClr>
                <a:schemeClr val="dk1"/>
              </a:buClr>
              <a:buSzPts val="1000"/>
              <a:buChar char="○"/>
              <a:defRPr sz="1000">
                <a:solidFill>
                  <a:schemeClr val="dk1"/>
                </a:solidFill>
              </a:defRPr>
            </a:lvl5pPr>
            <a:lvl6pPr marL="2743200" lvl="5" indent="-292100" algn="l">
              <a:lnSpc>
                <a:spcPct val="115000"/>
              </a:lnSpc>
              <a:spcBef>
                <a:spcPts val="1000"/>
              </a:spcBef>
              <a:spcAft>
                <a:spcPts val="0"/>
              </a:spcAft>
              <a:buClr>
                <a:schemeClr val="dk1"/>
              </a:buClr>
              <a:buSzPts val="1000"/>
              <a:buChar char="■"/>
              <a:defRPr sz="1000">
                <a:solidFill>
                  <a:schemeClr val="dk1"/>
                </a:solidFill>
              </a:defRPr>
            </a:lvl6pPr>
            <a:lvl7pPr marL="3200400" lvl="6" indent="-292100" algn="l">
              <a:lnSpc>
                <a:spcPct val="115000"/>
              </a:lnSpc>
              <a:spcBef>
                <a:spcPts val="1000"/>
              </a:spcBef>
              <a:spcAft>
                <a:spcPts val="0"/>
              </a:spcAft>
              <a:buClr>
                <a:schemeClr val="dk1"/>
              </a:buClr>
              <a:buSzPts val="1000"/>
              <a:buChar char="●"/>
              <a:defRPr sz="1000">
                <a:solidFill>
                  <a:schemeClr val="dk1"/>
                </a:solidFill>
              </a:defRPr>
            </a:lvl7pPr>
            <a:lvl8pPr marL="3657600" lvl="7" indent="-292100" algn="l">
              <a:lnSpc>
                <a:spcPct val="115000"/>
              </a:lnSpc>
              <a:spcBef>
                <a:spcPts val="1000"/>
              </a:spcBef>
              <a:spcAft>
                <a:spcPts val="0"/>
              </a:spcAft>
              <a:buClr>
                <a:schemeClr val="dk1"/>
              </a:buClr>
              <a:buSzPts val="1000"/>
              <a:buChar char="○"/>
              <a:defRPr sz="1000">
                <a:solidFill>
                  <a:schemeClr val="dk1"/>
                </a:solidFill>
              </a:defRPr>
            </a:lvl8pPr>
            <a:lvl9pPr marL="4114800" lvl="8" indent="-292100" algn="l">
              <a:lnSpc>
                <a:spcPct val="115000"/>
              </a:lnSpc>
              <a:spcBef>
                <a:spcPts val="1000"/>
              </a:spcBef>
              <a:spcAft>
                <a:spcPts val="1000"/>
              </a:spcAft>
              <a:buClr>
                <a:schemeClr val="dk1"/>
              </a:buClr>
              <a:buSzPts val="1000"/>
              <a:buChar char="■"/>
              <a:defRPr sz="1000">
                <a:solidFill>
                  <a:schemeClr val="dk1"/>
                </a:solidFill>
              </a:defRPr>
            </a:lvl9pPr>
          </a:lstStyle>
          <a:p>
            <a:endParaRPr/>
          </a:p>
        </p:txBody>
      </p:sp>
      <p:grpSp>
        <p:nvGrpSpPr>
          <p:cNvPr id="122" name="Google Shape;122;p23"/>
          <p:cNvGrpSpPr/>
          <p:nvPr/>
        </p:nvGrpSpPr>
        <p:grpSpPr>
          <a:xfrm>
            <a:off x="4157875" y="3607874"/>
            <a:ext cx="793100" cy="1535849"/>
            <a:chOff x="949900" y="-1"/>
            <a:chExt cx="793100" cy="5143500"/>
          </a:xfrm>
        </p:grpSpPr>
        <p:grpSp>
          <p:nvGrpSpPr>
            <p:cNvPr id="123" name="Google Shape;123;p23"/>
            <p:cNvGrpSpPr/>
            <p:nvPr/>
          </p:nvGrpSpPr>
          <p:grpSpPr>
            <a:xfrm>
              <a:off x="949900" y="-1"/>
              <a:ext cx="672100" cy="5143489"/>
              <a:chOff x="4248788" y="148800"/>
              <a:chExt cx="672100" cy="5150700"/>
            </a:xfrm>
          </p:grpSpPr>
          <p:cxnSp>
            <p:nvCxnSpPr>
              <p:cNvPr id="124" name="Google Shape;124;p23"/>
              <p:cNvCxnSpPr/>
              <p:nvPr/>
            </p:nvCxnSpPr>
            <p:spPr>
              <a:xfrm>
                <a:off x="4248788" y="148800"/>
                <a:ext cx="0" cy="5150700"/>
              </a:xfrm>
              <a:prstGeom prst="straightConnector1">
                <a:avLst/>
              </a:prstGeom>
              <a:noFill/>
              <a:ln w="38100" cap="flat" cmpd="sng">
                <a:solidFill>
                  <a:srgbClr val="FFFFFF"/>
                </a:solidFill>
                <a:prstDash val="solid"/>
                <a:round/>
                <a:headEnd type="none" w="sm" len="sm"/>
                <a:tailEnd type="none" w="sm" len="sm"/>
              </a:ln>
            </p:spPr>
          </p:cxnSp>
          <p:cxnSp>
            <p:nvCxnSpPr>
              <p:cNvPr id="125" name="Google Shape;125;p23"/>
              <p:cNvCxnSpPr/>
              <p:nvPr/>
            </p:nvCxnSpPr>
            <p:spPr>
              <a:xfrm>
                <a:off x="4584850" y="148800"/>
                <a:ext cx="0" cy="5150700"/>
              </a:xfrm>
              <a:prstGeom prst="straightConnector1">
                <a:avLst/>
              </a:prstGeom>
              <a:noFill/>
              <a:ln w="38100" cap="flat" cmpd="sng">
                <a:solidFill>
                  <a:srgbClr val="FFFFFF"/>
                </a:solidFill>
                <a:prstDash val="solid"/>
                <a:round/>
                <a:headEnd type="none" w="sm" len="sm"/>
                <a:tailEnd type="none" w="sm" len="sm"/>
              </a:ln>
            </p:spPr>
          </p:cxnSp>
          <p:cxnSp>
            <p:nvCxnSpPr>
              <p:cNvPr id="126" name="Google Shape;126;p23"/>
              <p:cNvCxnSpPr/>
              <p:nvPr/>
            </p:nvCxnSpPr>
            <p:spPr>
              <a:xfrm>
                <a:off x="4920888" y="148800"/>
                <a:ext cx="0" cy="5150700"/>
              </a:xfrm>
              <a:prstGeom prst="straightConnector1">
                <a:avLst/>
              </a:prstGeom>
              <a:noFill/>
              <a:ln w="38100" cap="flat" cmpd="sng">
                <a:solidFill>
                  <a:srgbClr val="FFFFFF"/>
                </a:solidFill>
                <a:prstDash val="solid"/>
                <a:round/>
                <a:headEnd type="none" w="sm" len="sm"/>
                <a:tailEnd type="none" w="sm" len="sm"/>
              </a:ln>
            </p:spPr>
          </p:cxnSp>
          <p:cxnSp>
            <p:nvCxnSpPr>
              <p:cNvPr id="127" name="Google Shape;127;p23"/>
              <p:cNvCxnSpPr/>
              <p:nvPr/>
            </p:nvCxnSpPr>
            <p:spPr>
              <a:xfrm>
                <a:off x="4470388" y="148800"/>
                <a:ext cx="0" cy="5150700"/>
              </a:xfrm>
              <a:prstGeom prst="straightConnector1">
                <a:avLst/>
              </a:prstGeom>
              <a:noFill/>
              <a:ln w="38100" cap="flat" cmpd="sng">
                <a:solidFill>
                  <a:srgbClr val="FFFFFF"/>
                </a:solidFill>
                <a:prstDash val="solid"/>
                <a:round/>
                <a:headEnd type="none" w="sm" len="sm"/>
                <a:tailEnd type="none" w="sm" len="sm"/>
              </a:ln>
            </p:spPr>
          </p:cxnSp>
          <p:cxnSp>
            <p:nvCxnSpPr>
              <p:cNvPr id="128" name="Google Shape;128;p23"/>
              <p:cNvCxnSpPr/>
              <p:nvPr/>
            </p:nvCxnSpPr>
            <p:spPr>
              <a:xfrm>
                <a:off x="4806425" y="148800"/>
                <a:ext cx="0" cy="5150700"/>
              </a:xfrm>
              <a:prstGeom prst="straightConnector1">
                <a:avLst/>
              </a:prstGeom>
              <a:noFill/>
              <a:ln w="38100" cap="flat" cmpd="sng">
                <a:solidFill>
                  <a:srgbClr val="FFFFFF"/>
                </a:solidFill>
                <a:prstDash val="solid"/>
                <a:round/>
                <a:headEnd type="none" w="sm" len="sm"/>
                <a:tailEnd type="none" w="sm" len="sm"/>
              </a:ln>
            </p:spPr>
          </p:cxnSp>
          <p:cxnSp>
            <p:nvCxnSpPr>
              <p:cNvPr id="129" name="Google Shape;129;p23"/>
              <p:cNvCxnSpPr/>
              <p:nvPr/>
            </p:nvCxnSpPr>
            <p:spPr>
              <a:xfrm>
                <a:off x="4691988" y="148800"/>
                <a:ext cx="0" cy="5150700"/>
              </a:xfrm>
              <a:prstGeom prst="straightConnector1">
                <a:avLst/>
              </a:prstGeom>
              <a:noFill/>
              <a:ln w="38100" cap="flat" cmpd="sng">
                <a:solidFill>
                  <a:srgbClr val="FFFFFF"/>
                </a:solidFill>
                <a:prstDash val="solid"/>
                <a:round/>
                <a:headEnd type="none" w="sm" len="sm"/>
                <a:tailEnd type="none" w="sm" len="sm"/>
              </a:ln>
            </p:spPr>
          </p:cxnSp>
          <p:cxnSp>
            <p:nvCxnSpPr>
              <p:cNvPr id="130" name="Google Shape;130;p23"/>
              <p:cNvCxnSpPr/>
              <p:nvPr/>
            </p:nvCxnSpPr>
            <p:spPr>
              <a:xfrm>
                <a:off x="4355925" y="148800"/>
                <a:ext cx="0" cy="5150700"/>
              </a:xfrm>
              <a:prstGeom prst="straightConnector1">
                <a:avLst/>
              </a:prstGeom>
              <a:noFill/>
              <a:ln w="38100" cap="flat" cmpd="sng">
                <a:solidFill>
                  <a:srgbClr val="FFFFFF"/>
                </a:solidFill>
                <a:prstDash val="solid"/>
                <a:round/>
                <a:headEnd type="none" w="sm" len="sm"/>
                <a:tailEnd type="none" w="sm" len="sm"/>
              </a:ln>
            </p:spPr>
          </p:cxnSp>
        </p:grpSp>
        <p:cxnSp>
          <p:nvCxnSpPr>
            <p:cNvPr id="131" name="Google Shape;131;p23"/>
            <p:cNvCxnSpPr/>
            <p:nvPr/>
          </p:nvCxnSpPr>
          <p:spPr>
            <a:xfrm>
              <a:off x="1743000" y="-1"/>
              <a:ext cx="0" cy="5143500"/>
            </a:xfrm>
            <a:prstGeom prst="straightConnector1">
              <a:avLst/>
            </a:prstGeom>
            <a:noFill/>
            <a:ln w="38100" cap="flat" cmpd="sng">
              <a:solidFill>
                <a:srgbClr val="FFFFFF"/>
              </a:solidFill>
              <a:prstDash val="solid"/>
              <a:round/>
              <a:headEnd type="none" w="sm" len="sm"/>
              <a:tailEnd type="none" w="sm" len="sm"/>
            </a:ln>
          </p:spPr>
        </p:cxnSp>
      </p:grpSp>
      <p:cxnSp>
        <p:nvCxnSpPr>
          <p:cNvPr id="132" name="Google Shape;132;p23"/>
          <p:cNvCxnSpPr/>
          <p:nvPr/>
        </p:nvCxnSpPr>
        <p:spPr>
          <a:xfrm>
            <a:off x="4026125" y="3607875"/>
            <a:ext cx="1056600" cy="0"/>
          </a:xfrm>
          <a:prstGeom prst="straightConnector1">
            <a:avLst/>
          </a:prstGeom>
          <a:noFill/>
          <a:ln w="38100" cap="flat" cmpd="sng">
            <a:solidFill>
              <a:srgbClr val="FFFFF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000"/>
              <a:buFont typeface="Montserrat"/>
              <a:buNone/>
              <a:defRPr sz="2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04800" algn="l" rtl="0">
              <a:lnSpc>
                <a:spcPct val="115000"/>
              </a:lnSpc>
              <a:spcBef>
                <a:spcPts val="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a:spLocks noGrp="1"/>
          </p:cNvSpPr>
          <p:nvPr>
            <p:ph type="subTitle" idx="1"/>
          </p:nvPr>
        </p:nvSpPr>
        <p:spPr>
          <a:xfrm>
            <a:off x="922067" y="2613350"/>
            <a:ext cx="6678600" cy="661500"/>
          </a:xfrm>
          <a:prstGeom prst="rect">
            <a:avLst/>
          </a:prstGeom>
          <a:solidFill>
            <a:schemeClr val="lt1"/>
          </a:solidFill>
          <a:ln>
            <a:noFill/>
          </a:ln>
        </p:spPr>
        <p:txBody>
          <a:bodyPr spcFirstLastPara="1" wrap="square" lIns="0" tIns="91425" rIns="91425" bIns="91425" anchor="t" anchorCtr="0">
            <a:normAutofit/>
          </a:bodyPr>
          <a:lstStyle/>
          <a:p>
            <a:pPr marL="0" lvl="0" indent="0" algn="l" rtl="0">
              <a:lnSpc>
                <a:spcPct val="100000"/>
              </a:lnSpc>
              <a:spcBef>
                <a:spcPts val="0"/>
              </a:spcBef>
              <a:spcAft>
                <a:spcPts val="0"/>
              </a:spcAft>
              <a:buSzPts val="1600"/>
              <a:buNone/>
            </a:pPr>
            <a:r>
              <a:rPr lang="en"/>
              <a:t>Subtítulo da apresentação</a:t>
            </a:r>
            <a:endParaRPr/>
          </a:p>
        </p:txBody>
      </p:sp>
      <p:sp>
        <p:nvSpPr>
          <p:cNvPr id="150" name="Google Shape;150;p1"/>
          <p:cNvSpPr txBox="1">
            <a:spLocks noGrp="1"/>
          </p:cNvSpPr>
          <p:nvPr>
            <p:ph type="ctrTitle"/>
          </p:nvPr>
        </p:nvSpPr>
        <p:spPr>
          <a:xfrm>
            <a:off x="906050" y="1846700"/>
            <a:ext cx="6694500" cy="817800"/>
          </a:xfrm>
          <a:prstGeom prst="rect">
            <a:avLst/>
          </a:prstGeom>
          <a:solidFill>
            <a:schemeClr val="lt1"/>
          </a:solidFill>
          <a:ln>
            <a:noFill/>
          </a:ln>
        </p:spPr>
        <p:txBody>
          <a:bodyPr spcFirstLastPara="1" wrap="square" lIns="0" tIns="365750" rIns="91425" bIns="0" anchor="b" anchorCtr="0">
            <a:normAutofit/>
          </a:bodyPr>
          <a:lstStyle/>
          <a:p>
            <a:pPr marL="0" lvl="0" indent="0" algn="l" rtl="0">
              <a:lnSpc>
                <a:spcPct val="90000"/>
              </a:lnSpc>
              <a:spcBef>
                <a:spcPts val="0"/>
              </a:spcBef>
              <a:spcAft>
                <a:spcPts val="0"/>
              </a:spcAft>
              <a:buSzPts val="3000"/>
              <a:buNone/>
            </a:pPr>
            <a:r>
              <a:rPr lang="en"/>
              <a:t>Título da Apresentação</a:t>
            </a:r>
            <a:endParaRPr/>
          </a:p>
        </p:txBody>
      </p:sp>
      <p:sp>
        <p:nvSpPr>
          <p:cNvPr id="151" name="Google Shape;151;p1"/>
          <p:cNvSpPr>
            <a:spLocks noGrp="1"/>
          </p:cNvSpPr>
          <p:nvPr>
            <p:ph type="pic" idx="2"/>
          </p:nvPr>
        </p:nvSpPr>
        <p:spPr>
          <a:xfrm>
            <a:off x="7079725" y="3992200"/>
            <a:ext cx="1680600" cy="817800"/>
          </a:xfrm>
          <a:prstGeom prst="rect">
            <a:avLst/>
          </a:prstGeom>
          <a:no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10</a:t>
            </a:fld>
            <a:endParaRPr>
              <a:solidFill>
                <a:schemeClr val="accent1"/>
              </a:solidFill>
            </a:endParaRPr>
          </a:p>
        </p:txBody>
      </p:sp>
      <p:sp>
        <p:nvSpPr>
          <p:cNvPr id="213" name="Google Shape;213;p10"/>
          <p:cNvSpPr txBox="1">
            <a:spLocks noGrp="1"/>
          </p:cNvSpPr>
          <p:nvPr>
            <p:ph type="subTitle" idx="4294967295"/>
          </p:nvPr>
        </p:nvSpPr>
        <p:spPr>
          <a:xfrm>
            <a:off x="1881200" y="4433100"/>
            <a:ext cx="1612500" cy="602400"/>
          </a:xfrm>
          <a:prstGeom prst="rect">
            <a:avLst/>
          </a:prstGeom>
          <a:noFill/>
          <a:ln>
            <a:noFill/>
          </a:ln>
        </p:spPr>
        <p:txBody>
          <a:bodyPr spcFirstLastPara="1" wrap="square" lIns="0" tIns="0" rIns="0" bIns="91425" anchor="t" anchorCtr="0">
            <a:normAutofit fontScale="85000" lnSpcReduction="20000"/>
          </a:bodyPr>
          <a:lstStyle/>
          <a:p>
            <a:pPr marL="0" lvl="0" indent="0" algn="l" rtl="0">
              <a:lnSpc>
                <a:spcPct val="100000"/>
              </a:lnSpc>
              <a:spcBef>
                <a:spcPts val="0"/>
              </a:spcBef>
              <a:spcAft>
                <a:spcPts val="1000"/>
              </a:spcAft>
              <a:buSzPct val="90090"/>
              <a:buNone/>
            </a:pPr>
            <a:r>
              <a:rPr lang="en"/>
              <a:t>Legenda da imagem. Lorem ipsum dolor sit amet, consectur.</a:t>
            </a:r>
            <a:endParaRPr/>
          </a:p>
        </p:txBody>
      </p:sp>
      <p:graphicFrame>
        <p:nvGraphicFramePr>
          <p:cNvPr id="214" name="Google Shape;214;p10" title="Chart"/>
          <p:cNvGraphicFramePr/>
          <p:nvPr>
            <p:extLst>
              <p:ext uri="{D42A27DB-BD31-4B8C-83A1-F6EECF244321}">
                <p14:modId xmlns:p14="http://schemas.microsoft.com/office/powerpoint/2010/main" val="1064940119"/>
              </p:ext>
            </p:extLst>
          </p:nvPr>
        </p:nvGraphicFramePr>
        <p:xfrm>
          <a:off x="1326591" y="345861"/>
          <a:ext cx="6604526" cy="40872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11</a:t>
            </a:fld>
            <a:endParaRPr>
              <a:solidFill>
                <a:schemeClr val="accent1"/>
              </a:solidFill>
            </a:endParaRPr>
          </a:p>
        </p:txBody>
      </p:sp>
      <p:sp>
        <p:nvSpPr>
          <p:cNvPr id="220" name="Google Shape;220;p11"/>
          <p:cNvSpPr txBox="1">
            <a:spLocks noGrp="1"/>
          </p:cNvSpPr>
          <p:nvPr>
            <p:ph type="subTitle" idx="4294967295"/>
          </p:nvPr>
        </p:nvSpPr>
        <p:spPr>
          <a:xfrm>
            <a:off x="1881200" y="4433100"/>
            <a:ext cx="1612500" cy="602400"/>
          </a:xfrm>
          <a:prstGeom prst="rect">
            <a:avLst/>
          </a:prstGeom>
          <a:noFill/>
          <a:ln>
            <a:noFill/>
          </a:ln>
        </p:spPr>
        <p:txBody>
          <a:bodyPr spcFirstLastPara="1" wrap="square" lIns="0" tIns="0" rIns="0" bIns="91425" anchor="t" anchorCtr="0">
            <a:normAutofit fontScale="92500" lnSpcReduction="10000"/>
          </a:bodyPr>
          <a:lstStyle/>
          <a:p>
            <a:pPr marL="0" lvl="0" indent="0" algn="l" rtl="0">
              <a:lnSpc>
                <a:spcPct val="100000"/>
              </a:lnSpc>
              <a:spcBef>
                <a:spcPts val="0"/>
              </a:spcBef>
              <a:spcAft>
                <a:spcPts val="1000"/>
              </a:spcAft>
              <a:buSzPct val="90090"/>
              <a:buNone/>
            </a:pPr>
            <a:r>
              <a:rPr lang="en"/>
              <a:t>Legenda da imagem. Lorem ipsum dolor sit amet, consectur.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12</a:t>
            </a:fld>
            <a:endParaRPr>
              <a:solidFill>
                <a:schemeClr val="accent1"/>
              </a:solidFill>
            </a:endParaRPr>
          </a:p>
        </p:txBody>
      </p:sp>
      <p:sp>
        <p:nvSpPr>
          <p:cNvPr id="226" name="Google Shape;226;p12"/>
          <p:cNvSpPr txBox="1">
            <a:spLocks noGrp="1"/>
          </p:cNvSpPr>
          <p:nvPr>
            <p:ph type="subTitle" idx="4294967295"/>
          </p:nvPr>
        </p:nvSpPr>
        <p:spPr>
          <a:xfrm>
            <a:off x="1881200" y="4433100"/>
            <a:ext cx="1612500" cy="480300"/>
          </a:xfrm>
          <a:prstGeom prst="rect">
            <a:avLst/>
          </a:prstGeom>
          <a:noFill/>
          <a:ln>
            <a:noFill/>
          </a:ln>
        </p:spPr>
        <p:txBody>
          <a:bodyPr spcFirstLastPara="1" wrap="square" lIns="0" tIns="0" rIns="0" bIns="91425" anchor="t" anchorCtr="0">
            <a:normAutofit fontScale="70000" lnSpcReduction="20000"/>
          </a:bodyPr>
          <a:lstStyle/>
          <a:p>
            <a:pPr marL="0" lvl="0" indent="0" algn="l" rtl="0">
              <a:lnSpc>
                <a:spcPct val="100000"/>
              </a:lnSpc>
              <a:spcBef>
                <a:spcPts val="0"/>
              </a:spcBef>
              <a:spcAft>
                <a:spcPts val="1000"/>
              </a:spcAft>
              <a:buSzPct val="119047"/>
              <a:buNone/>
            </a:pPr>
            <a:r>
              <a:rPr lang="en"/>
              <a:t>Legenda da imagem 1. Lorem ipsum dolor sit amet, consectur.</a:t>
            </a:r>
            <a:endParaRPr/>
          </a:p>
        </p:txBody>
      </p:sp>
      <p:sp>
        <p:nvSpPr>
          <p:cNvPr id="227" name="Google Shape;227;p12"/>
          <p:cNvSpPr txBox="1">
            <a:spLocks noGrp="1"/>
          </p:cNvSpPr>
          <p:nvPr>
            <p:ph type="subTitle" idx="4294967295"/>
          </p:nvPr>
        </p:nvSpPr>
        <p:spPr>
          <a:xfrm>
            <a:off x="3629975" y="4433100"/>
            <a:ext cx="1612500" cy="480300"/>
          </a:xfrm>
          <a:prstGeom prst="rect">
            <a:avLst/>
          </a:prstGeom>
          <a:noFill/>
          <a:ln>
            <a:noFill/>
          </a:ln>
        </p:spPr>
        <p:txBody>
          <a:bodyPr spcFirstLastPara="1" wrap="square" lIns="0" tIns="0" rIns="0" bIns="91425" anchor="t" anchorCtr="0">
            <a:normAutofit fontScale="70000" lnSpcReduction="20000"/>
          </a:bodyPr>
          <a:lstStyle/>
          <a:p>
            <a:pPr marL="0" lvl="0" indent="0" algn="l" rtl="0">
              <a:lnSpc>
                <a:spcPct val="100000"/>
              </a:lnSpc>
              <a:spcBef>
                <a:spcPts val="0"/>
              </a:spcBef>
              <a:spcAft>
                <a:spcPts val="1000"/>
              </a:spcAft>
              <a:buSzPct val="119047"/>
              <a:buNone/>
            </a:pPr>
            <a:r>
              <a:rPr lang="en"/>
              <a:t>Legenda da imagem 2. Lorem ipsum dolor sit amet, consectur.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txBox="1">
            <a:spLocks noGrp="1"/>
          </p:cNvSpPr>
          <p:nvPr>
            <p:ph type="body" idx="1"/>
          </p:nvPr>
        </p:nvSpPr>
        <p:spPr>
          <a:xfrm>
            <a:off x="330300" y="3212175"/>
            <a:ext cx="1958100" cy="1675500"/>
          </a:xfrm>
          <a:prstGeom prst="rect">
            <a:avLst/>
          </a:prstGeom>
          <a:noFill/>
          <a:ln>
            <a:noFill/>
          </a:ln>
        </p:spPr>
        <p:txBody>
          <a:bodyPr spcFirstLastPara="1" wrap="square" lIns="91425" tIns="91425" rIns="91425" bIns="91425" anchor="b" anchorCtr="0">
            <a:normAutofit/>
          </a:bodyPr>
          <a:lstStyle/>
          <a:p>
            <a:pPr marL="0" lvl="0" indent="0" algn="l" rtl="0">
              <a:lnSpc>
                <a:spcPct val="115000"/>
              </a:lnSpc>
              <a:spcBef>
                <a:spcPts val="0"/>
              </a:spcBef>
              <a:spcAft>
                <a:spcPts val="1000"/>
              </a:spcAft>
              <a:buSzPts val="1000"/>
              <a:buNone/>
            </a:pPr>
            <a:r>
              <a:rPr lang="en" b="1"/>
              <a:t>Dados para contato.</a:t>
            </a:r>
            <a:r>
              <a:rPr lang="en"/>
              <a:t> Lorem ipsum dolor sit amet, consectetur adipiscing elit.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914850" y="2150850"/>
            <a:ext cx="7314300" cy="841800"/>
          </a:xfrm>
          <a:prstGeom prst="rect">
            <a:avLst/>
          </a:prstGeom>
          <a:solidFill>
            <a:schemeClr val="dk2"/>
          </a:solidFill>
          <a:ln>
            <a:noFill/>
          </a:ln>
        </p:spPr>
        <p:txBody>
          <a:bodyPr spcFirstLastPara="1" wrap="square" lIns="0" tIns="91425" rIns="91425" bIns="91425" anchor="ctr" anchorCtr="0">
            <a:normAutofit/>
          </a:bodyPr>
          <a:lstStyle/>
          <a:p>
            <a:pPr marL="0" lvl="0" indent="0" algn="l" rtl="0">
              <a:lnSpc>
                <a:spcPct val="100000"/>
              </a:lnSpc>
              <a:spcBef>
                <a:spcPts val="0"/>
              </a:spcBef>
              <a:spcAft>
                <a:spcPts val="0"/>
              </a:spcAft>
              <a:buSzPts val="3000"/>
              <a:buNone/>
            </a:pPr>
            <a:r>
              <a:rPr lang="en"/>
              <a:t>Abertura de seção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930300" y="383575"/>
            <a:ext cx="7283400" cy="710400"/>
          </a:xfrm>
          <a:prstGeom prst="rect">
            <a:avLst/>
          </a:prstGeom>
          <a:noFill/>
          <a:ln>
            <a:noFill/>
          </a:ln>
        </p:spPr>
        <p:txBody>
          <a:bodyPr spcFirstLastPara="1" wrap="square" lIns="0" tIns="91425" rIns="91425" bIns="91425" anchor="b" anchorCtr="0">
            <a:normAutofit/>
          </a:bodyPr>
          <a:lstStyle/>
          <a:p>
            <a:pPr marL="0" lvl="0" indent="0" algn="l" rtl="0">
              <a:lnSpc>
                <a:spcPct val="100000"/>
              </a:lnSpc>
              <a:spcBef>
                <a:spcPts val="0"/>
              </a:spcBef>
              <a:spcAft>
                <a:spcPts val="0"/>
              </a:spcAft>
              <a:buSzPts val="2000"/>
              <a:buNone/>
            </a:pPr>
            <a:r>
              <a:rPr lang="en"/>
              <a:t>Texto | Uma coluna</a:t>
            </a:r>
            <a:endParaRPr/>
          </a:p>
        </p:txBody>
      </p:sp>
      <p:sp>
        <p:nvSpPr>
          <p:cNvPr id="162" name="Google Shape;162;p3"/>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3</a:t>
            </a:fld>
            <a:endParaRPr>
              <a:solidFill>
                <a:schemeClr val="accent1"/>
              </a:solidFill>
            </a:endParaRPr>
          </a:p>
        </p:txBody>
      </p:sp>
      <p:sp>
        <p:nvSpPr>
          <p:cNvPr id="163" name="Google Shape;163;p3"/>
          <p:cNvSpPr txBox="1">
            <a:spLocks noGrp="1"/>
          </p:cNvSpPr>
          <p:nvPr>
            <p:ph type="body" idx="1"/>
          </p:nvPr>
        </p:nvSpPr>
        <p:spPr>
          <a:xfrm>
            <a:off x="942600" y="1374075"/>
            <a:ext cx="7271100" cy="2776200"/>
          </a:xfrm>
          <a:prstGeom prst="rect">
            <a:avLst/>
          </a:prstGeom>
          <a:noFill/>
          <a:ln>
            <a:noFill/>
          </a:ln>
        </p:spPr>
        <p:txBody>
          <a:bodyPr spcFirstLastPara="1" wrap="square" lIns="91425" tIns="0" rIns="91425" bIns="0" anchor="t" anchorCtr="0">
            <a:normAutofit/>
          </a:bodyPr>
          <a:lstStyle/>
          <a:p>
            <a:pPr marL="0" lvl="0" indent="0" algn="l" rtl="0">
              <a:lnSpc>
                <a:spcPct val="115000"/>
              </a:lnSpc>
              <a:spcBef>
                <a:spcPts val="0"/>
              </a:spcBef>
              <a:spcAft>
                <a:spcPts val="1000"/>
              </a:spcAft>
              <a:buSzPts val="1200"/>
              <a:buNone/>
            </a:pPr>
            <a:r>
              <a:rPr lang="en"/>
              <a:t>Lorem ipsum dolor sit amet, consectetur adipiscing elit. Aenean mollis dui sed quam varius eleifend. Praesent elementum non justo in posuere. Donec placerat vel nisl et ultricies. Nullam tellus augue, venenatis vel sodales vel, consequat sed libero. Nunc ut neque varius, varius nulla et, rhoncus arcu. Nam interdum mi urna, et sodales dolor eleifend blandit. Proin commodo mi vitae lacinia volutpat. Mauris accumsan, velit ac ullamcorper laoreet, lacus arcu dapibus orci, non tincidunt enim nunc non arcu. Praesent non lobortis odio. Nam interdum mi urna, et sodales dolor eleifend blandit. Proin commodo mi vitae lacinia volutpat. Mauris accumsan, velit ac ullamcorper laoreet, lacus arcu dapibus orci, non tincidunt enim nunc non arcu. Praesent non lobortis odio.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4</a:t>
            </a:fld>
            <a:endParaRPr>
              <a:solidFill>
                <a:schemeClr val="accent1"/>
              </a:solidFill>
            </a:endParaRPr>
          </a:p>
        </p:txBody>
      </p:sp>
      <p:sp>
        <p:nvSpPr>
          <p:cNvPr id="169" name="Google Shape;169;p4"/>
          <p:cNvSpPr txBox="1">
            <a:spLocks noGrp="1"/>
          </p:cNvSpPr>
          <p:nvPr>
            <p:ph type="ctrTitle"/>
          </p:nvPr>
        </p:nvSpPr>
        <p:spPr>
          <a:xfrm>
            <a:off x="906050" y="1489675"/>
            <a:ext cx="7215300" cy="1916400"/>
          </a:xfrm>
          <a:prstGeom prst="rect">
            <a:avLst/>
          </a:prstGeom>
          <a:solidFill>
            <a:srgbClr val="FFFFFF"/>
          </a:solidFill>
          <a:ln>
            <a:noFill/>
          </a:ln>
        </p:spPr>
        <p:txBody>
          <a:bodyPr spcFirstLastPara="1" wrap="square" lIns="0" tIns="457200" rIns="457200" bIns="457200" anchor="ctr" anchorCtr="0">
            <a:spAutoFit/>
          </a:bodyPr>
          <a:lstStyle/>
          <a:p>
            <a:pPr marL="0" lvl="0" indent="0" algn="l" rtl="0">
              <a:lnSpc>
                <a:spcPct val="115000"/>
              </a:lnSpc>
              <a:spcBef>
                <a:spcPts val="0"/>
              </a:spcBef>
              <a:spcAft>
                <a:spcPts val="0"/>
              </a:spcAft>
              <a:buSzPts val="3000"/>
              <a:buNone/>
            </a:pPr>
            <a:r>
              <a:rPr lang="en"/>
              <a:t>Destaque. Lorem ipsum dolor sit amet, consectetur adipiscing elit.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a:xfrm>
            <a:off x="930300" y="383575"/>
            <a:ext cx="7283400" cy="710400"/>
          </a:xfrm>
          <a:prstGeom prst="rect">
            <a:avLst/>
          </a:prstGeom>
          <a:noFill/>
          <a:ln>
            <a:noFill/>
          </a:ln>
        </p:spPr>
        <p:txBody>
          <a:bodyPr spcFirstLastPara="1" wrap="square" lIns="0" tIns="91425" rIns="91425" bIns="91425" anchor="b" anchorCtr="0">
            <a:normAutofit/>
          </a:bodyPr>
          <a:lstStyle/>
          <a:p>
            <a:pPr marL="0" lvl="0" indent="0" algn="l" rtl="0">
              <a:lnSpc>
                <a:spcPct val="100000"/>
              </a:lnSpc>
              <a:spcBef>
                <a:spcPts val="0"/>
              </a:spcBef>
              <a:spcAft>
                <a:spcPts val="0"/>
              </a:spcAft>
              <a:buSzPts val="2000"/>
              <a:buNone/>
            </a:pPr>
            <a:r>
              <a:rPr lang="en"/>
              <a:t>Texto | Duas colunas</a:t>
            </a:r>
            <a:endParaRPr/>
          </a:p>
        </p:txBody>
      </p:sp>
      <p:sp>
        <p:nvSpPr>
          <p:cNvPr id="175" name="Google Shape;175;p5"/>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5</a:t>
            </a:fld>
            <a:endParaRPr>
              <a:solidFill>
                <a:schemeClr val="accent1"/>
              </a:solidFill>
            </a:endParaRPr>
          </a:p>
        </p:txBody>
      </p:sp>
      <p:sp>
        <p:nvSpPr>
          <p:cNvPr id="176" name="Google Shape;176;p5"/>
          <p:cNvSpPr txBox="1">
            <a:spLocks noGrp="1"/>
          </p:cNvSpPr>
          <p:nvPr>
            <p:ph type="body" idx="1"/>
          </p:nvPr>
        </p:nvSpPr>
        <p:spPr>
          <a:xfrm>
            <a:off x="942600" y="1374075"/>
            <a:ext cx="3397200" cy="2776200"/>
          </a:xfrm>
          <a:prstGeom prst="rect">
            <a:avLst/>
          </a:prstGeom>
          <a:noFill/>
          <a:ln>
            <a:noFill/>
          </a:ln>
        </p:spPr>
        <p:txBody>
          <a:bodyPr spcFirstLastPara="1" wrap="square" lIns="91425" tIns="0" rIns="91425" bIns="0" anchor="t" anchorCtr="0">
            <a:normAutofit/>
          </a:bodyPr>
          <a:lstStyle/>
          <a:p>
            <a:pPr marL="0" lvl="0" indent="0" algn="l" rtl="0">
              <a:lnSpc>
                <a:spcPct val="115000"/>
              </a:lnSpc>
              <a:spcBef>
                <a:spcPts val="0"/>
              </a:spcBef>
              <a:spcAft>
                <a:spcPts val="1000"/>
              </a:spcAft>
              <a:buSzPts val="1100"/>
              <a:buNone/>
            </a:pPr>
            <a:r>
              <a:rPr lang="en"/>
              <a:t>Lorem ipsum dolor sit amet, consectetur adipiscing elit. Aenean mollis dui sed quam varius eleifend. Praesent elementum non justo in posuere. Donec placerat vel nisl et ultricies. Nullam tellus augue, venenatis vel sodales vel, consequat sed libero. Nunc ut neque varius, varius nulla et, rhoncus arcu. Nam interdum mi urna, et sodales dolor eleifend blandit. Nunc ut neque varius, varius nulla et, rhoncus arcu. Nam interdum mi urna, et sodales dolor eleifend blandit. </a:t>
            </a:r>
            <a:endParaRPr/>
          </a:p>
        </p:txBody>
      </p:sp>
      <p:sp>
        <p:nvSpPr>
          <p:cNvPr id="177" name="Google Shape;177;p5"/>
          <p:cNvSpPr txBox="1">
            <a:spLocks noGrp="1"/>
          </p:cNvSpPr>
          <p:nvPr>
            <p:ph type="body" idx="2"/>
          </p:nvPr>
        </p:nvSpPr>
        <p:spPr>
          <a:xfrm>
            <a:off x="4858650" y="1374075"/>
            <a:ext cx="3397200" cy="2776200"/>
          </a:xfrm>
          <a:prstGeom prst="rect">
            <a:avLst/>
          </a:prstGeom>
          <a:noFill/>
          <a:ln>
            <a:noFill/>
          </a:ln>
        </p:spPr>
        <p:txBody>
          <a:bodyPr spcFirstLastPara="1" wrap="square" lIns="91425" tIns="0" rIns="91425" bIns="0" anchor="t" anchorCtr="0">
            <a:normAutofit/>
          </a:bodyPr>
          <a:lstStyle/>
          <a:p>
            <a:pPr marL="0" lvl="0" indent="0" algn="l" rtl="0">
              <a:lnSpc>
                <a:spcPct val="115000"/>
              </a:lnSpc>
              <a:spcBef>
                <a:spcPts val="0"/>
              </a:spcBef>
              <a:spcAft>
                <a:spcPts val="0"/>
              </a:spcAft>
              <a:buSzPts val="1100"/>
              <a:buNone/>
            </a:pPr>
            <a:r>
              <a:rPr lang="en"/>
              <a:t>Lorem ipsum dolor sit amet, consectetur adipiscing elit. Aenean mollis dui sed quam varius eleifend. Praesent elementum non justo in posuere. Donec placerat vel nisl et ultricies. Nullam tellus augue, venenatis vel sodales vel, consequat sed libero. Nunc ut neque varius, varius nulla et, rhoncus arcu. Nam interdum mi urna, et sodales dolor eleifend blandit. Nunc ut neque varius, varius nulla et, rhoncus arcu. Nam interdum mi urna, et sodales dolor eleifend blandit. </a:t>
            </a:r>
            <a:endParaRPr/>
          </a:p>
          <a:p>
            <a:pPr marL="0" lvl="0" indent="0" algn="l" rtl="0">
              <a:lnSpc>
                <a:spcPct val="115000"/>
              </a:lnSpc>
              <a:spcBef>
                <a:spcPts val="1000"/>
              </a:spcBef>
              <a:spcAft>
                <a:spcPts val="1000"/>
              </a:spcAft>
              <a:buSzPts val="11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a:spLocks noGrp="1"/>
          </p:cNvSpPr>
          <p:nvPr>
            <p:ph type="pic" idx="2"/>
          </p:nvPr>
        </p:nvSpPr>
        <p:spPr>
          <a:xfrm>
            <a:off x="4573725" y="525"/>
            <a:ext cx="4570200" cy="5143500"/>
          </a:xfrm>
          <a:prstGeom prst="rect">
            <a:avLst/>
          </a:prstGeom>
          <a:noFill/>
          <a:ln>
            <a:noFill/>
          </a:ln>
        </p:spPr>
      </p:sp>
      <p:sp>
        <p:nvSpPr>
          <p:cNvPr id="183" name="Google Shape;183;p6"/>
          <p:cNvSpPr txBox="1">
            <a:spLocks noGrp="1"/>
          </p:cNvSpPr>
          <p:nvPr>
            <p:ph type="title"/>
          </p:nvPr>
        </p:nvSpPr>
        <p:spPr>
          <a:xfrm>
            <a:off x="930300" y="383575"/>
            <a:ext cx="3249600" cy="710400"/>
          </a:xfrm>
          <a:prstGeom prst="rect">
            <a:avLst/>
          </a:prstGeom>
          <a:noFill/>
          <a:ln>
            <a:noFill/>
          </a:ln>
        </p:spPr>
        <p:txBody>
          <a:bodyPr spcFirstLastPara="1" wrap="square" lIns="0" tIns="91425" rIns="91425" bIns="91425" anchor="b" anchorCtr="0">
            <a:normAutofit/>
          </a:bodyPr>
          <a:lstStyle/>
          <a:p>
            <a:pPr marL="0" lvl="0" indent="0" algn="l" rtl="0">
              <a:lnSpc>
                <a:spcPct val="100000"/>
              </a:lnSpc>
              <a:spcBef>
                <a:spcPts val="0"/>
              </a:spcBef>
              <a:spcAft>
                <a:spcPts val="0"/>
              </a:spcAft>
              <a:buSzPts val="2000"/>
              <a:buNone/>
            </a:pPr>
            <a:r>
              <a:rPr lang="en"/>
              <a:t>Imagem e texto</a:t>
            </a:r>
            <a:endParaRPr/>
          </a:p>
        </p:txBody>
      </p:sp>
      <p:sp>
        <p:nvSpPr>
          <p:cNvPr id="184" name="Google Shape;184;p6"/>
          <p:cNvSpPr txBox="1">
            <a:spLocks noGrp="1"/>
          </p:cNvSpPr>
          <p:nvPr>
            <p:ph type="body" idx="1"/>
          </p:nvPr>
        </p:nvSpPr>
        <p:spPr>
          <a:xfrm>
            <a:off x="942600" y="1237675"/>
            <a:ext cx="3231600" cy="2916900"/>
          </a:xfrm>
          <a:prstGeom prst="rect">
            <a:avLst/>
          </a:prstGeom>
          <a:noFill/>
          <a:ln>
            <a:noFill/>
          </a:ln>
        </p:spPr>
        <p:txBody>
          <a:bodyPr spcFirstLastPara="1" wrap="square" lIns="91425" tIns="0" rIns="91425" bIns="0" anchor="t" anchorCtr="0">
            <a:normAutofit/>
          </a:bodyPr>
          <a:lstStyle/>
          <a:p>
            <a:pPr marL="0" lvl="0" indent="0" algn="l" rtl="0">
              <a:lnSpc>
                <a:spcPct val="115000"/>
              </a:lnSpc>
              <a:spcBef>
                <a:spcPts val="0"/>
              </a:spcBef>
              <a:spcAft>
                <a:spcPts val="0"/>
              </a:spcAft>
              <a:buSzPts val="1100"/>
              <a:buNone/>
            </a:pPr>
            <a:r>
              <a:rPr lang="en"/>
              <a:t>Lorem ipsum dolor sit amet, consectetur adipiscing eli:</a:t>
            </a:r>
            <a:endParaRPr/>
          </a:p>
          <a:p>
            <a:pPr marL="457200" lvl="0" indent="-298450" algn="l" rtl="0">
              <a:lnSpc>
                <a:spcPct val="115000"/>
              </a:lnSpc>
              <a:spcBef>
                <a:spcPts val="1000"/>
              </a:spcBef>
              <a:spcAft>
                <a:spcPts val="0"/>
              </a:spcAft>
              <a:buSzPts val="1100"/>
              <a:buChar char="●"/>
            </a:pPr>
            <a:r>
              <a:rPr lang="en"/>
              <a:t>Lorem ipsum;</a:t>
            </a:r>
            <a:endParaRPr/>
          </a:p>
          <a:p>
            <a:pPr marL="914400" lvl="1" indent="-298450" algn="l" rtl="0">
              <a:lnSpc>
                <a:spcPct val="115000"/>
              </a:lnSpc>
              <a:spcBef>
                <a:spcPts val="1000"/>
              </a:spcBef>
              <a:spcAft>
                <a:spcPts val="0"/>
              </a:spcAft>
              <a:buSzPts val="1100"/>
              <a:buChar char="○"/>
            </a:pPr>
            <a:r>
              <a:rPr lang="en"/>
              <a:t>Lorem ipsum;</a:t>
            </a:r>
            <a:endParaRPr/>
          </a:p>
          <a:p>
            <a:pPr marL="914400" lvl="1" indent="-298450" algn="l" rtl="0">
              <a:lnSpc>
                <a:spcPct val="115000"/>
              </a:lnSpc>
              <a:spcBef>
                <a:spcPts val="1000"/>
              </a:spcBef>
              <a:spcAft>
                <a:spcPts val="0"/>
              </a:spcAft>
              <a:buSzPts val="1100"/>
              <a:buChar char="○"/>
            </a:pPr>
            <a:r>
              <a:rPr lang="en"/>
              <a:t>Lorem ipsum;</a:t>
            </a:r>
            <a:endParaRPr/>
          </a:p>
          <a:p>
            <a:pPr marL="457200" lvl="0" indent="-298450" algn="l" rtl="0">
              <a:lnSpc>
                <a:spcPct val="115000"/>
              </a:lnSpc>
              <a:spcBef>
                <a:spcPts val="1000"/>
              </a:spcBef>
              <a:spcAft>
                <a:spcPts val="0"/>
              </a:spcAft>
              <a:buSzPts val="1100"/>
              <a:buChar char="●"/>
            </a:pPr>
            <a:r>
              <a:rPr lang="en"/>
              <a:t>Lorem ipsum;</a:t>
            </a:r>
            <a:endParaRPr/>
          </a:p>
          <a:p>
            <a:pPr marL="914400" lvl="1" indent="-298450" algn="l" rtl="0">
              <a:lnSpc>
                <a:spcPct val="115000"/>
              </a:lnSpc>
              <a:spcBef>
                <a:spcPts val="1000"/>
              </a:spcBef>
              <a:spcAft>
                <a:spcPts val="0"/>
              </a:spcAft>
              <a:buSzPts val="1100"/>
              <a:buChar char="○"/>
            </a:pPr>
            <a:r>
              <a:rPr lang="en"/>
              <a:t>Lorem ipsum;</a:t>
            </a:r>
            <a:endParaRPr/>
          </a:p>
          <a:p>
            <a:pPr marL="914400" lvl="1" indent="-298450" algn="l" rtl="0">
              <a:lnSpc>
                <a:spcPct val="115000"/>
              </a:lnSpc>
              <a:spcBef>
                <a:spcPts val="1000"/>
              </a:spcBef>
              <a:spcAft>
                <a:spcPts val="0"/>
              </a:spcAft>
              <a:buSzPts val="1100"/>
              <a:buChar char="○"/>
            </a:pPr>
            <a:r>
              <a:rPr lang="en"/>
              <a:t>Lorem ipsum;</a:t>
            </a:r>
            <a:endParaRPr/>
          </a:p>
          <a:p>
            <a:pPr marL="0" lvl="0" indent="0" algn="l" rtl="0">
              <a:lnSpc>
                <a:spcPct val="115000"/>
              </a:lnSpc>
              <a:spcBef>
                <a:spcPts val="1000"/>
              </a:spcBef>
              <a:spcAft>
                <a:spcPts val="0"/>
              </a:spcAft>
              <a:buSzPts val="1100"/>
              <a:buNone/>
            </a:pPr>
            <a:endParaRPr/>
          </a:p>
          <a:p>
            <a:pPr marL="0" lvl="0" indent="0" algn="l" rtl="0">
              <a:lnSpc>
                <a:spcPct val="115000"/>
              </a:lnSpc>
              <a:spcBef>
                <a:spcPts val="1000"/>
              </a:spcBef>
              <a:spcAft>
                <a:spcPts val="0"/>
              </a:spcAft>
              <a:buSzPts val="1100"/>
              <a:buNone/>
            </a:pPr>
            <a:endParaRPr/>
          </a:p>
          <a:p>
            <a:pPr marL="0" lvl="0" indent="0" algn="l" rtl="0">
              <a:lnSpc>
                <a:spcPct val="115000"/>
              </a:lnSpc>
              <a:spcBef>
                <a:spcPts val="1000"/>
              </a:spcBef>
              <a:spcAft>
                <a:spcPts val="1000"/>
              </a:spcAft>
              <a:buSzPts val="1100"/>
              <a:buNone/>
            </a:pPr>
            <a:endParaRPr/>
          </a:p>
        </p:txBody>
      </p:sp>
      <p:sp>
        <p:nvSpPr>
          <p:cNvPr id="185" name="Google Shape;185;p6"/>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6</a:t>
            </a:fld>
            <a:endParaRPr>
              <a:solidFill>
                <a:schemeClr val="accent1"/>
              </a:solidFill>
            </a:endParaRPr>
          </a:p>
        </p:txBody>
      </p:sp>
      <p:sp>
        <p:nvSpPr>
          <p:cNvPr id="186" name="Google Shape;186;p6"/>
          <p:cNvSpPr txBox="1">
            <a:spLocks noGrp="1"/>
          </p:cNvSpPr>
          <p:nvPr>
            <p:ph type="subTitle" idx="3"/>
          </p:nvPr>
        </p:nvSpPr>
        <p:spPr>
          <a:xfrm>
            <a:off x="1881200" y="4433100"/>
            <a:ext cx="1612500" cy="602400"/>
          </a:xfrm>
          <a:prstGeom prst="rect">
            <a:avLst/>
          </a:prstGeom>
          <a:noFill/>
          <a:ln>
            <a:noFill/>
          </a:ln>
        </p:spPr>
        <p:txBody>
          <a:bodyPr spcFirstLastPara="1" wrap="square" lIns="0" tIns="0" rIns="0" bIns="91425" anchor="t" anchorCtr="0">
            <a:normAutofit fontScale="92500" lnSpcReduction="10000"/>
          </a:bodyPr>
          <a:lstStyle/>
          <a:p>
            <a:pPr marL="0" lvl="0" indent="0" algn="l" rtl="0">
              <a:lnSpc>
                <a:spcPct val="100000"/>
              </a:lnSpc>
              <a:spcBef>
                <a:spcPts val="0"/>
              </a:spcBef>
              <a:spcAft>
                <a:spcPts val="1000"/>
              </a:spcAft>
              <a:buSzPct val="108108"/>
              <a:buNone/>
            </a:pPr>
            <a:r>
              <a:rPr lang="en"/>
              <a:t>Legenda da imagem. Lorem ipsum dolor sit amet, consectur.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7</a:t>
            </a:fld>
            <a:endParaRPr>
              <a:solidFill>
                <a:schemeClr val="accent1"/>
              </a:solidFill>
            </a:endParaRPr>
          </a:p>
        </p:txBody>
      </p:sp>
      <p:sp>
        <p:nvSpPr>
          <p:cNvPr id="192" name="Google Shape;192;p7"/>
          <p:cNvSpPr txBox="1">
            <a:spLocks noGrp="1"/>
          </p:cNvSpPr>
          <p:nvPr>
            <p:ph type="subTitle" idx="4294967295"/>
          </p:nvPr>
        </p:nvSpPr>
        <p:spPr>
          <a:xfrm>
            <a:off x="1881200" y="4433100"/>
            <a:ext cx="1612500" cy="602400"/>
          </a:xfrm>
          <a:prstGeom prst="rect">
            <a:avLst/>
          </a:prstGeom>
          <a:noFill/>
          <a:ln>
            <a:noFill/>
          </a:ln>
        </p:spPr>
        <p:txBody>
          <a:bodyPr spcFirstLastPara="1" wrap="square" lIns="0" tIns="0" rIns="0" bIns="91425" anchor="t" anchorCtr="0">
            <a:normAutofit fontScale="85000" lnSpcReduction="20000"/>
          </a:bodyPr>
          <a:lstStyle/>
          <a:p>
            <a:pPr marL="0" lvl="0" indent="0" algn="l" rtl="0">
              <a:lnSpc>
                <a:spcPct val="100000"/>
              </a:lnSpc>
              <a:spcBef>
                <a:spcPts val="0"/>
              </a:spcBef>
              <a:spcAft>
                <a:spcPts val="1000"/>
              </a:spcAft>
              <a:buSzPct val="90090"/>
              <a:buNone/>
            </a:pPr>
            <a:r>
              <a:rPr lang="en"/>
              <a:t>Legenda da imagem. Lorem ipsum dolor sit amet, consectur.</a:t>
            </a:r>
            <a:endParaRPr/>
          </a:p>
        </p:txBody>
      </p:sp>
      <p:graphicFrame>
        <p:nvGraphicFramePr>
          <p:cNvPr id="193" name="Google Shape;193;p7"/>
          <p:cNvGraphicFramePr/>
          <p:nvPr/>
        </p:nvGraphicFramePr>
        <p:xfrm>
          <a:off x="910900" y="699530"/>
          <a:ext cx="7287200" cy="3426350"/>
        </p:xfrm>
        <a:graphic>
          <a:graphicData uri="http://schemas.openxmlformats.org/drawingml/2006/table">
            <a:tbl>
              <a:tblPr>
                <a:noFill/>
                <a:tableStyleId>{5D977A8E-C437-4890-BA7C-2E615F48CC55}</a:tableStyleId>
              </a:tblPr>
              <a:tblGrid>
                <a:gridCol w="631275"/>
                <a:gridCol w="1657850"/>
                <a:gridCol w="1721000"/>
                <a:gridCol w="1658275"/>
                <a:gridCol w="1618800"/>
              </a:tblGrid>
              <a:tr h="399375">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solidFill>
                          <a:srgbClr val="FFFFFF"/>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Montserrat"/>
                          <a:ea typeface="Montserrat"/>
                          <a:cs typeface="Montserrat"/>
                          <a:sym typeface="Montserrat"/>
                        </a:rPr>
                        <a:t>A</a:t>
                      </a:r>
                      <a:endParaRPr sz="1400" b="1" u="none" strike="noStrike" cap="none">
                        <a:solidFill>
                          <a:srgbClr val="FFFFFF"/>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EEFCFC"/>
                          </a:solidFill>
                          <a:latin typeface="Montserrat"/>
                          <a:ea typeface="Montserrat"/>
                          <a:cs typeface="Montserrat"/>
                          <a:sym typeface="Montserrat"/>
                        </a:rPr>
                        <a:t>B</a:t>
                      </a:r>
                      <a:endParaRPr sz="1400" b="1" u="none" strike="noStrike" cap="none">
                        <a:solidFill>
                          <a:srgbClr val="EEFCFC"/>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EEFCFC"/>
                          </a:solidFill>
                          <a:latin typeface="Montserrat"/>
                          <a:ea typeface="Montserrat"/>
                          <a:cs typeface="Montserrat"/>
                          <a:sym typeface="Montserrat"/>
                        </a:rPr>
                        <a:t>C</a:t>
                      </a:r>
                      <a:endParaRPr sz="1400" b="1" u="none" strike="noStrike" cap="none">
                        <a:solidFill>
                          <a:srgbClr val="EEFCFC"/>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EEFCFC"/>
                          </a:solidFill>
                          <a:latin typeface="Montserrat"/>
                          <a:ea typeface="Montserrat"/>
                          <a:cs typeface="Montserrat"/>
                          <a:sym typeface="Montserrat"/>
                        </a:rPr>
                        <a:t>D</a:t>
                      </a:r>
                      <a:endParaRPr sz="1400" b="1" u="none" strike="noStrike" cap="none">
                        <a:solidFill>
                          <a:srgbClr val="EEFCFC"/>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r>
              <a:tr h="53707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Montserrat"/>
                          <a:ea typeface="Montserrat"/>
                          <a:cs typeface="Montserrat"/>
                          <a:sym typeface="Montserrat"/>
                        </a:rPr>
                        <a:t>U</a:t>
                      </a:r>
                      <a:endParaRPr sz="1400" b="1" u="none" strike="noStrike" cap="none">
                        <a:solidFill>
                          <a:srgbClr val="FFFFFF"/>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1</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1</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1</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1</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dk2"/>
                      </a:solidFill>
                      <a:prstDash val="solid"/>
                      <a:round/>
                      <a:headEnd type="none" w="sm" len="sm"/>
                      <a:tailEnd type="none" w="sm" len="sm"/>
                    </a:lnB>
                  </a:tcPr>
                </a:tc>
              </a:tr>
              <a:tr h="63282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Montserrat"/>
                          <a:ea typeface="Montserrat"/>
                          <a:cs typeface="Montserrat"/>
                          <a:sym typeface="Montserrat"/>
                        </a:rPr>
                        <a:t>V</a:t>
                      </a:r>
                      <a:endParaRPr sz="1400" b="1" u="none" strike="noStrike" cap="none">
                        <a:solidFill>
                          <a:srgbClr val="FFFFFF"/>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2</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2</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2</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2</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61902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Montserrat"/>
                          <a:ea typeface="Montserrat"/>
                          <a:cs typeface="Montserrat"/>
                          <a:sym typeface="Montserrat"/>
                        </a:rPr>
                        <a:t>X</a:t>
                      </a:r>
                      <a:endParaRPr sz="1400" b="1" u="none" strike="noStrike" cap="none">
                        <a:solidFill>
                          <a:srgbClr val="FFFFFF"/>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3</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3</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3</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3</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61902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Montserrat"/>
                          <a:ea typeface="Montserrat"/>
                          <a:cs typeface="Montserrat"/>
                          <a:sym typeface="Montserrat"/>
                        </a:rPr>
                        <a:t>Y</a:t>
                      </a:r>
                      <a:endParaRPr sz="1400" b="1" u="none" strike="noStrike" cap="none">
                        <a:solidFill>
                          <a:srgbClr val="FFFFFF"/>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4</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4</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4</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4</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61902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rgbClr val="FFFFFF"/>
                          </a:solidFill>
                          <a:latin typeface="Montserrat"/>
                          <a:ea typeface="Montserrat"/>
                          <a:cs typeface="Montserrat"/>
                          <a:sym typeface="Montserrat"/>
                        </a:rPr>
                        <a:t>Z</a:t>
                      </a:r>
                      <a:endParaRPr sz="1400" b="1" u="none" strike="noStrike" cap="none">
                        <a:solidFill>
                          <a:srgbClr val="FFFFFF"/>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5</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rgbClr val="FFFFFF"/>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5</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5</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latin typeface="Montserrat"/>
                          <a:ea typeface="Montserrat"/>
                          <a:cs typeface="Montserrat"/>
                          <a:sym typeface="Montserrat"/>
                        </a:rPr>
                        <a:t>5</a:t>
                      </a:r>
                      <a:endParaRPr sz="1400" u="none" strike="noStrike" cap="none">
                        <a:solidFill>
                          <a:schemeClr val="lt1"/>
                        </a:solidFill>
                        <a:latin typeface="Montserrat"/>
                        <a:ea typeface="Montserrat"/>
                        <a:cs typeface="Montserrat"/>
                        <a:sym typeface="Montserra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8</a:t>
            </a:fld>
            <a:endParaRPr>
              <a:solidFill>
                <a:schemeClr val="accent1"/>
              </a:solidFill>
            </a:endParaRPr>
          </a:p>
        </p:txBody>
      </p:sp>
      <p:sp>
        <p:nvSpPr>
          <p:cNvPr id="199" name="Google Shape;199;p8"/>
          <p:cNvSpPr txBox="1">
            <a:spLocks noGrp="1"/>
          </p:cNvSpPr>
          <p:nvPr>
            <p:ph type="subTitle" idx="4294967295"/>
          </p:nvPr>
        </p:nvSpPr>
        <p:spPr>
          <a:xfrm>
            <a:off x="1881200" y="4433100"/>
            <a:ext cx="1612500" cy="602400"/>
          </a:xfrm>
          <a:prstGeom prst="rect">
            <a:avLst/>
          </a:prstGeom>
          <a:noFill/>
          <a:ln>
            <a:noFill/>
          </a:ln>
        </p:spPr>
        <p:txBody>
          <a:bodyPr spcFirstLastPara="1" wrap="square" lIns="0" tIns="0" rIns="0" bIns="91425" anchor="t" anchorCtr="0">
            <a:normAutofit fontScale="85000" lnSpcReduction="20000"/>
          </a:bodyPr>
          <a:lstStyle/>
          <a:p>
            <a:pPr marL="0" lvl="0" indent="0" algn="l" rtl="0">
              <a:lnSpc>
                <a:spcPct val="100000"/>
              </a:lnSpc>
              <a:spcBef>
                <a:spcPts val="0"/>
              </a:spcBef>
              <a:spcAft>
                <a:spcPts val="1000"/>
              </a:spcAft>
              <a:buSzPct val="90090"/>
              <a:buNone/>
            </a:pPr>
            <a:r>
              <a:rPr lang="en"/>
              <a:t>Legenda da imagem. Lorem ipsum dolor sit amet, consectur.</a:t>
            </a:r>
            <a:endParaRPr/>
          </a:p>
        </p:txBody>
      </p:sp>
      <p:graphicFrame>
        <p:nvGraphicFramePr>
          <p:cNvPr id="200" name="Google Shape;200;p8" title="Chart"/>
          <p:cNvGraphicFramePr/>
          <p:nvPr>
            <p:extLst>
              <p:ext uri="{D42A27DB-BD31-4B8C-83A1-F6EECF244321}">
                <p14:modId xmlns:p14="http://schemas.microsoft.com/office/powerpoint/2010/main" val="294949696"/>
              </p:ext>
            </p:extLst>
          </p:nvPr>
        </p:nvGraphicFramePr>
        <p:xfrm>
          <a:off x="1294056" y="317433"/>
          <a:ext cx="6555888" cy="41692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
              <a:t>9</a:t>
            </a:fld>
            <a:endParaRPr>
              <a:solidFill>
                <a:schemeClr val="accent1"/>
              </a:solidFill>
            </a:endParaRPr>
          </a:p>
        </p:txBody>
      </p:sp>
      <p:sp>
        <p:nvSpPr>
          <p:cNvPr id="206" name="Google Shape;206;p9"/>
          <p:cNvSpPr txBox="1">
            <a:spLocks noGrp="1"/>
          </p:cNvSpPr>
          <p:nvPr>
            <p:ph type="subTitle" idx="4294967295"/>
          </p:nvPr>
        </p:nvSpPr>
        <p:spPr>
          <a:xfrm>
            <a:off x="1881200" y="4433100"/>
            <a:ext cx="1612500" cy="602400"/>
          </a:xfrm>
          <a:prstGeom prst="rect">
            <a:avLst/>
          </a:prstGeom>
          <a:noFill/>
          <a:ln>
            <a:noFill/>
          </a:ln>
        </p:spPr>
        <p:txBody>
          <a:bodyPr spcFirstLastPara="1" wrap="square" lIns="0" tIns="0" rIns="0" bIns="91425" anchor="t" anchorCtr="0">
            <a:normAutofit fontScale="85000" lnSpcReduction="20000"/>
          </a:bodyPr>
          <a:lstStyle/>
          <a:p>
            <a:pPr marL="0" lvl="0" indent="0" algn="l" rtl="0">
              <a:lnSpc>
                <a:spcPct val="100000"/>
              </a:lnSpc>
              <a:spcBef>
                <a:spcPts val="0"/>
              </a:spcBef>
              <a:spcAft>
                <a:spcPts val="1000"/>
              </a:spcAft>
              <a:buSzPct val="90090"/>
              <a:buNone/>
            </a:pPr>
            <a:r>
              <a:rPr lang="en"/>
              <a:t>Legenda da imagem. Lorem ipsum dolor sit amet, consectur.</a:t>
            </a:r>
            <a:endParaRPr/>
          </a:p>
        </p:txBody>
      </p:sp>
      <p:graphicFrame>
        <p:nvGraphicFramePr>
          <p:cNvPr id="207" name="Google Shape;207;p9" title="Chart"/>
          <p:cNvGraphicFramePr/>
          <p:nvPr>
            <p:extLst>
              <p:ext uri="{D42A27DB-BD31-4B8C-83A1-F6EECF244321}">
                <p14:modId xmlns:p14="http://schemas.microsoft.com/office/powerpoint/2010/main" val="184064388"/>
              </p:ext>
            </p:extLst>
          </p:nvPr>
        </p:nvGraphicFramePr>
        <p:xfrm>
          <a:off x="1255525" y="326910"/>
          <a:ext cx="6770349" cy="41061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UFRJ">
  <a:themeElements>
    <a:clrScheme name="Simple Light">
      <a:dk1>
        <a:srgbClr val="00E5D6"/>
      </a:dk1>
      <a:lt1>
        <a:srgbClr val="003366"/>
      </a:lt1>
      <a:dk2>
        <a:srgbClr val="007E71"/>
      </a:dk2>
      <a:lt2>
        <a:srgbClr val="CAE52C"/>
      </a:lt2>
      <a:accent1>
        <a:srgbClr val="2CDD56"/>
      </a:accent1>
      <a:accent2>
        <a:srgbClr val="669DFF"/>
      </a:accent2>
      <a:accent3>
        <a:srgbClr val="B988FF"/>
      </a:accent3>
      <a:accent4>
        <a:srgbClr val="DB6CFF"/>
      </a:accent4>
      <a:accent5>
        <a:srgbClr val="FF6C7A"/>
      </a:accent5>
      <a:accent6>
        <a:srgbClr val="FF7A45"/>
      </a:accent6>
      <a:hlink>
        <a:srgbClr val="00E5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536</Words>
  <Application>Microsoft Office PowerPoint</Application>
  <PresentationFormat>Apresentação na tela (16:9)</PresentationFormat>
  <Paragraphs>66</Paragraphs>
  <Slides>13</Slides>
  <Notes>13</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13</vt:i4>
      </vt:variant>
    </vt:vector>
  </HeadingPairs>
  <TitlesOfParts>
    <vt:vector size="17" baseType="lpstr">
      <vt:lpstr>Arial</vt:lpstr>
      <vt:lpstr>Montserrat</vt:lpstr>
      <vt:lpstr>Montserrat Medium</vt:lpstr>
      <vt:lpstr>UFRJ</vt:lpstr>
      <vt:lpstr>Título da Apresentação</vt:lpstr>
      <vt:lpstr>Abertura de seção</vt:lpstr>
      <vt:lpstr>Texto | Uma coluna</vt:lpstr>
      <vt:lpstr>Destaque. Lorem ipsum dolor sit amet, consectetur adipiscing elit.</vt:lpstr>
      <vt:lpstr>Texto | Duas colunas</vt:lpstr>
      <vt:lpstr>Imagem e texto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Apresentação</dc:title>
  <dc:creator>Luiz G G Santos</dc:creator>
  <cp:lastModifiedBy>Arthur H</cp:lastModifiedBy>
  <cp:revision>1</cp:revision>
  <dcterms:modified xsi:type="dcterms:W3CDTF">2023-08-08T02:10:00Z</dcterms:modified>
</cp:coreProperties>
</file>