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Lst>
  <p:sldSz cy="5143500" cx="9144000"/>
  <p:notesSz cx="6858000" cy="9144000"/>
  <p:embeddedFontLst>
    <p:embeddedFont>
      <p:font typeface="Montserrat"/>
      <p:regular r:id="rId19"/>
      <p:bold r:id="rId20"/>
      <p:italic r:id="rId21"/>
      <p:boldItalic r:id="rId22"/>
    </p:embeddedFont>
    <p:embeddedFont>
      <p:font typeface="Montserrat Medium"/>
      <p:regular r:id="rId23"/>
      <p:bold r:id="rId24"/>
      <p:italic r:id="rId25"/>
      <p:boldItalic r:id="rId26"/>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ADB90B05-1EBD-4C80-8CBE-765FBE1D3220}">
  <a:tblStyle styleId="{ADB90B05-1EBD-4C80-8CBE-765FBE1D3220}"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_rels/presentation.xml.rels><?xml version="1.0" encoding="UTF-8" standalone="yes"?><Relationships xmlns="http://schemas.openxmlformats.org/package/2006/relationships"><Relationship Id="rId20" Type="http://schemas.openxmlformats.org/officeDocument/2006/relationships/font" Target="fonts/Montserrat-bold.fntdata"/><Relationship Id="rId22" Type="http://schemas.openxmlformats.org/officeDocument/2006/relationships/font" Target="fonts/Montserrat-boldItalic.fntdata"/><Relationship Id="rId21" Type="http://schemas.openxmlformats.org/officeDocument/2006/relationships/font" Target="fonts/Montserrat-italic.fntdata"/><Relationship Id="rId24" Type="http://schemas.openxmlformats.org/officeDocument/2006/relationships/font" Target="fonts/MontserratMedium-bold.fntdata"/><Relationship Id="rId23" Type="http://schemas.openxmlformats.org/officeDocument/2006/relationships/font" Target="fonts/MontserratMedium-regular.fntdata"/><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font" Target="fonts/MontserratMedium-boldItalic.fntdata"/><Relationship Id="rId25" Type="http://schemas.openxmlformats.org/officeDocument/2006/relationships/font" Target="fonts/MontserratMedium-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font" Target="fonts/Montserrat-regular.fntdata"/><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5" name="Shape 135"/>
        <p:cNvGrpSpPr/>
        <p:nvPr/>
      </p:nvGrpSpPr>
      <p:grpSpPr>
        <a:xfrm>
          <a:off x="0" y="0"/>
          <a:ext cx="0" cy="0"/>
          <a:chOff x="0" y="0"/>
          <a:chExt cx="0" cy="0"/>
        </a:xfrm>
      </p:grpSpPr>
      <p:sp>
        <p:nvSpPr>
          <p:cNvPr id="136" name="Google Shape;136;g10b2d42a7a4_0_14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7" name="Google Shape;137;g10b2d42a7a4_0_14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8" name="Shape 198"/>
        <p:cNvGrpSpPr/>
        <p:nvPr/>
      </p:nvGrpSpPr>
      <p:grpSpPr>
        <a:xfrm>
          <a:off x="0" y="0"/>
          <a:ext cx="0" cy="0"/>
          <a:chOff x="0" y="0"/>
          <a:chExt cx="0" cy="0"/>
        </a:xfrm>
      </p:grpSpPr>
      <p:sp>
        <p:nvSpPr>
          <p:cNvPr id="199" name="Google Shape;199;g10fd6a14f9e_0_8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0" name="Google Shape;200;g10fd6a14f9e_0_8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5" name="Shape 205"/>
        <p:cNvGrpSpPr/>
        <p:nvPr/>
      </p:nvGrpSpPr>
      <p:grpSpPr>
        <a:xfrm>
          <a:off x="0" y="0"/>
          <a:ext cx="0" cy="0"/>
          <a:chOff x="0" y="0"/>
          <a:chExt cx="0" cy="0"/>
        </a:xfrm>
      </p:grpSpPr>
      <p:sp>
        <p:nvSpPr>
          <p:cNvPr id="206" name="Google Shape;206;g10dc4ab50c0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7" name="Google Shape;207;g10dc4ab50c0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2" name="Shape 212"/>
        <p:cNvGrpSpPr/>
        <p:nvPr/>
      </p:nvGrpSpPr>
      <p:grpSpPr>
        <a:xfrm>
          <a:off x="0" y="0"/>
          <a:ext cx="0" cy="0"/>
          <a:chOff x="0" y="0"/>
          <a:chExt cx="0" cy="0"/>
        </a:xfrm>
      </p:grpSpPr>
      <p:sp>
        <p:nvSpPr>
          <p:cNvPr id="213" name="Google Shape;213;g10dc4ab50c0_0_2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4" name="Google Shape;214;g10dc4ab50c0_0_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1" name="Shape 221"/>
        <p:cNvGrpSpPr/>
        <p:nvPr/>
      </p:nvGrpSpPr>
      <p:grpSpPr>
        <a:xfrm>
          <a:off x="0" y="0"/>
          <a:ext cx="0" cy="0"/>
          <a:chOff x="0" y="0"/>
          <a:chExt cx="0" cy="0"/>
        </a:xfrm>
      </p:grpSpPr>
      <p:sp>
        <p:nvSpPr>
          <p:cNvPr id="222" name="Google Shape;222;g10dc4ab50c0_0_13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3" name="Google Shape;223;g10dc4ab50c0_0_13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2" name="Shape 142"/>
        <p:cNvGrpSpPr/>
        <p:nvPr/>
      </p:nvGrpSpPr>
      <p:grpSpPr>
        <a:xfrm>
          <a:off x="0" y="0"/>
          <a:ext cx="0" cy="0"/>
          <a:chOff x="0" y="0"/>
          <a:chExt cx="0" cy="0"/>
        </a:xfrm>
      </p:grpSpPr>
      <p:sp>
        <p:nvSpPr>
          <p:cNvPr id="143" name="Google Shape;143;g10b2d42a7a4_0_9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4" name="Google Shape;144;g10b2d42a7a4_0_9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7" name="Shape 147"/>
        <p:cNvGrpSpPr/>
        <p:nvPr/>
      </p:nvGrpSpPr>
      <p:grpSpPr>
        <a:xfrm>
          <a:off x="0" y="0"/>
          <a:ext cx="0" cy="0"/>
          <a:chOff x="0" y="0"/>
          <a:chExt cx="0" cy="0"/>
        </a:xfrm>
      </p:grpSpPr>
      <p:sp>
        <p:nvSpPr>
          <p:cNvPr id="148" name="Google Shape;148;g11066d521be_0_3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9" name="Google Shape;149;g11066d521be_0_3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4" name="Shape 154"/>
        <p:cNvGrpSpPr/>
        <p:nvPr/>
      </p:nvGrpSpPr>
      <p:grpSpPr>
        <a:xfrm>
          <a:off x="0" y="0"/>
          <a:ext cx="0" cy="0"/>
          <a:chOff x="0" y="0"/>
          <a:chExt cx="0" cy="0"/>
        </a:xfrm>
      </p:grpSpPr>
      <p:sp>
        <p:nvSpPr>
          <p:cNvPr id="155" name="Google Shape;155;g10dc4ab50c0_0_2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6" name="Google Shape;156;g10dc4ab50c0_0_2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0" name="Shape 160"/>
        <p:cNvGrpSpPr/>
        <p:nvPr/>
      </p:nvGrpSpPr>
      <p:grpSpPr>
        <a:xfrm>
          <a:off x="0" y="0"/>
          <a:ext cx="0" cy="0"/>
          <a:chOff x="0" y="0"/>
          <a:chExt cx="0" cy="0"/>
        </a:xfrm>
      </p:grpSpPr>
      <p:sp>
        <p:nvSpPr>
          <p:cNvPr id="161" name="Google Shape;161;g11066d521be_0_7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2" name="Google Shape;162;g11066d521be_0_7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8" name="Shape 168"/>
        <p:cNvGrpSpPr/>
        <p:nvPr/>
      </p:nvGrpSpPr>
      <p:grpSpPr>
        <a:xfrm>
          <a:off x="0" y="0"/>
          <a:ext cx="0" cy="0"/>
          <a:chOff x="0" y="0"/>
          <a:chExt cx="0" cy="0"/>
        </a:xfrm>
      </p:grpSpPr>
      <p:sp>
        <p:nvSpPr>
          <p:cNvPr id="169" name="Google Shape;169;g10dc4ab50c0_0_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0" name="Google Shape;170;g10dc4ab50c0_0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7" name="Shape 177"/>
        <p:cNvGrpSpPr/>
        <p:nvPr/>
      </p:nvGrpSpPr>
      <p:grpSpPr>
        <a:xfrm>
          <a:off x="0" y="0"/>
          <a:ext cx="0" cy="0"/>
          <a:chOff x="0" y="0"/>
          <a:chExt cx="0" cy="0"/>
        </a:xfrm>
      </p:grpSpPr>
      <p:sp>
        <p:nvSpPr>
          <p:cNvPr id="178" name="Google Shape;178;g10fd6a14f9e_0_6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9" name="Google Shape;179;g10fd6a14f9e_0_6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4" name="Shape 184"/>
        <p:cNvGrpSpPr/>
        <p:nvPr/>
      </p:nvGrpSpPr>
      <p:grpSpPr>
        <a:xfrm>
          <a:off x="0" y="0"/>
          <a:ext cx="0" cy="0"/>
          <a:chOff x="0" y="0"/>
          <a:chExt cx="0" cy="0"/>
        </a:xfrm>
      </p:grpSpPr>
      <p:sp>
        <p:nvSpPr>
          <p:cNvPr id="185" name="Google Shape;185;g10fd6a14f9e_0_7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6" name="Google Shape;186;g10fd6a14f9e_0_7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1" name="Shape 191"/>
        <p:cNvGrpSpPr/>
        <p:nvPr/>
      </p:nvGrpSpPr>
      <p:grpSpPr>
        <a:xfrm>
          <a:off x="0" y="0"/>
          <a:ext cx="0" cy="0"/>
          <a:chOff x="0" y="0"/>
          <a:chExt cx="0" cy="0"/>
        </a:xfrm>
      </p:grpSpPr>
      <p:sp>
        <p:nvSpPr>
          <p:cNvPr id="192" name="Google Shape;192;g10fd6a14f9e_0_8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3" name="Google Shape;193;g10fd6a14f9e_0_8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a" type="title">
  <p:cSld name="TITLE">
    <p:bg>
      <p:bgPr>
        <a:solidFill>
          <a:schemeClr val="lt1"/>
        </a:solidFill>
      </p:bgPr>
    </p:bg>
    <p:spTree>
      <p:nvGrpSpPr>
        <p:cNvPr id="9" name="Shape 9"/>
        <p:cNvGrpSpPr/>
        <p:nvPr/>
      </p:nvGrpSpPr>
      <p:grpSpPr>
        <a:xfrm>
          <a:off x="0" y="0"/>
          <a:ext cx="0" cy="0"/>
          <a:chOff x="0" y="0"/>
          <a:chExt cx="0" cy="0"/>
        </a:xfrm>
      </p:grpSpPr>
      <p:sp>
        <p:nvSpPr>
          <p:cNvPr id="10" name="Google Shape;10;p2"/>
          <p:cNvSpPr/>
          <p:nvPr/>
        </p:nvSpPr>
        <p:spPr>
          <a:xfrm>
            <a:off x="949900" y="2396925"/>
            <a:ext cx="1359000" cy="5991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 name="Google Shape;11;p2"/>
          <p:cNvSpPr txBox="1"/>
          <p:nvPr>
            <p:ph idx="1" type="subTitle"/>
          </p:nvPr>
        </p:nvSpPr>
        <p:spPr>
          <a:xfrm>
            <a:off x="922067" y="2613350"/>
            <a:ext cx="6678600" cy="661500"/>
          </a:xfrm>
          <a:prstGeom prst="rect">
            <a:avLst/>
          </a:prstGeom>
          <a:solidFill>
            <a:schemeClr val="lt1"/>
          </a:solidFill>
        </p:spPr>
        <p:txBody>
          <a:bodyPr anchorCtr="0" anchor="t" bIns="91425" lIns="0" spcFirstLastPara="1" rIns="91425" wrap="square" tIns="91425">
            <a:normAutofit/>
          </a:bodyPr>
          <a:lstStyle>
            <a:lvl1pPr lvl="0">
              <a:lnSpc>
                <a:spcPct val="100000"/>
              </a:lnSpc>
              <a:spcBef>
                <a:spcPts val="0"/>
              </a:spcBef>
              <a:spcAft>
                <a:spcPts val="0"/>
              </a:spcAft>
              <a:buClr>
                <a:schemeClr val="dk1"/>
              </a:buClr>
              <a:buSzPts val="1600"/>
              <a:buNone/>
              <a:defRPr sz="1600">
                <a:solidFill>
                  <a:schemeClr val="dk1"/>
                </a:solidFill>
                <a:highlight>
                  <a:schemeClr val="lt1"/>
                </a:highlight>
              </a:defRPr>
            </a:lvl1pPr>
            <a:lvl2pPr lvl="1">
              <a:lnSpc>
                <a:spcPct val="100000"/>
              </a:lnSpc>
              <a:spcBef>
                <a:spcPts val="0"/>
              </a:spcBef>
              <a:spcAft>
                <a:spcPts val="0"/>
              </a:spcAft>
              <a:buSzPts val="2800"/>
              <a:buNone/>
              <a:defRPr sz="2800">
                <a:highlight>
                  <a:schemeClr val="lt1"/>
                </a:highlight>
              </a:defRPr>
            </a:lvl2pPr>
            <a:lvl3pPr lvl="2">
              <a:lnSpc>
                <a:spcPct val="100000"/>
              </a:lnSpc>
              <a:spcBef>
                <a:spcPts val="0"/>
              </a:spcBef>
              <a:spcAft>
                <a:spcPts val="0"/>
              </a:spcAft>
              <a:buSzPts val="2800"/>
              <a:buNone/>
              <a:defRPr sz="2800">
                <a:highlight>
                  <a:schemeClr val="lt1"/>
                </a:highlight>
              </a:defRPr>
            </a:lvl3pPr>
            <a:lvl4pPr lvl="3">
              <a:lnSpc>
                <a:spcPct val="100000"/>
              </a:lnSpc>
              <a:spcBef>
                <a:spcPts val="0"/>
              </a:spcBef>
              <a:spcAft>
                <a:spcPts val="0"/>
              </a:spcAft>
              <a:buSzPts val="2800"/>
              <a:buNone/>
              <a:defRPr sz="2800">
                <a:highlight>
                  <a:schemeClr val="lt1"/>
                </a:highlight>
              </a:defRPr>
            </a:lvl4pPr>
            <a:lvl5pPr lvl="4">
              <a:lnSpc>
                <a:spcPct val="100000"/>
              </a:lnSpc>
              <a:spcBef>
                <a:spcPts val="0"/>
              </a:spcBef>
              <a:spcAft>
                <a:spcPts val="0"/>
              </a:spcAft>
              <a:buSzPts val="2800"/>
              <a:buNone/>
              <a:defRPr sz="2800">
                <a:highlight>
                  <a:schemeClr val="lt1"/>
                </a:highlight>
              </a:defRPr>
            </a:lvl5pPr>
            <a:lvl6pPr lvl="5">
              <a:lnSpc>
                <a:spcPct val="100000"/>
              </a:lnSpc>
              <a:spcBef>
                <a:spcPts val="0"/>
              </a:spcBef>
              <a:spcAft>
                <a:spcPts val="0"/>
              </a:spcAft>
              <a:buSzPts val="2800"/>
              <a:buNone/>
              <a:defRPr sz="2800">
                <a:highlight>
                  <a:schemeClr val="lt1"/>
                </a:highlight>
              </a:defRPr>
            </a:lvl6pPr>
            <a:lvl7pPr lvl="6">
              <a:lnSpc>
                <a:spcPct val="100000"/>
              </a:lnSpc>
              <a:spcBef>
                <a:spcPts val="0"/>
              </a:spcBef>
              <a:spcAft>
                <a:spcPts val="0"/>
              </a:spcAft>
              <a:buSzPts val="2800"/>
              <a:buNone/>
              <a:defRPr sz="2800">
                <a:highlight>
                  <a:schemeClr val="lt1"/>
                </a:highlight>
              </a:defRPr>
            </a:lvl7pPr>
            <a:lvl8pPr lvl="7">
              <a:lnSpc>
                <a:spcPct val="100000"/>
              </a:lnSpc>
              <a:spcBef>
                <a:spcPts val="0"/>
              </a:spcBef>
              <a:spcAft>
                <a:spcPts val="0"/>
              </a:spcAft>
              <a:buSzPts val="2800"/>
              <a:buNone/>
              <a:defRPr sz="2800">
                <a:highlight>
                  <a:schemeClr val="lt1"/>
                </a:highlight>
              </a:defRPr>
            </a:lvl8pPr>
            <a:lvl9pPr lvl="8">
              <a:lnSpc>
                <a:spcPct val="100000"/>
              </a:lnSpc>
              <a:spcBef>
                <a:spcPts val="0"/>
              </a:spcBef>
              <a:spcAft>
                <a:spcPts val="0"/>
              </a:spcAft>
              <a:buSzPts val="2800"/>
              <a:buNone/>
              <a:defRPr sz="2800">
                <a:highlight>
                  <a:schemeClr val="lt1"/>
                </a:highlight>
              </a:defRPr>
            </a:lvl9pPr>
          </a:lstStyle>
          <a:p/>
        </p:txBody>
      </p:sp>
      <p:pic>
        <p:nvPicPr>
          <p:cNvPr id="12" name="Google Shape;12;p2"/>
          <p:cNvPicPr preferRelativeResize="0"/>
          <p:nvPr/>
        </p:nvPicPr>
        <p:blipFill>
          <a:blip r:embed="rId2">
            <a:alphaModFix/>
          </a:blip>
          <a:stretch>
            <a:fillRect/>
          </a:stretch>
        </p:blipFill>
        <p:spPr>
          <a:xfrm>
            <a:off x="5447175" y="3992200"/>
            <a:ext cx="1354899" cy="817851"/>
          </a:xfrm>
          <a:prstGeom prst="rect">
            <a:avLst/>
          </a:prstGeom>
          <a:noFill/>
          <a:ln>
            <a:noFill/>
          </a:ln>
        </p:spPr>
      </p:pic>
      <p:sp>
        <p:nvSpPr>
          <p:cNvPr id="13" name="Google Shape;13;p2"/>
          <p:cNvSpPr txBox="1"/>
          <p:nvPr>
            <p:ph type="ctrTitle"/>
          </p:nvPr>
        </p:nvSpPr>
        <p:spPr>
          <a:xfrm>
            <a:off x="906050" y="1846700"/>
            <a:ext cx="6694500" cy="817800"/>
          </a:xfrm>
          <a:prstGeom prst="rect">
            <a:avLst/>
          </a:prstGeom>
          <a:solidFill>
            <a:schemeClr val="lt1"/>
          </a:solidFill>
        </p:spPr>
        <p:txBody>
          <a:bodyPr anchorCtr="0" anchor="b" bIns="0" lIns="0" spcFirstLastPara="1" rIns="91425" wrap="square" tIns="365750">
            <a:normAutofit/>
          </a:bodyPr>
          <a:lstStyle>
            <a:lvl1pPr lvl="0">
              <a:lnSpc>
                <a:spcPct val="90000"/>
              </a:lnSpc>
              <a:spcBef>
                <a:spcPts val="0"/>
              </a:spcBef>
              <a:spcAft>
                <a:spcPts val="0"/>
              </a:spcAft>
              <a:buClr>
                <a:srgbClr val="FFFFFF"/>
              </a:buClr>
              <a:buSzPts val="3000"/>
              <a:buNone/>
              <a:defRPr sz="3000">
                <a:solidFill>
                  <a:srgbClr val="FFFFFF"/>
                </a:solidFill>
                <a:highlight>
                  <a:schemeClr val="lt1"/>
                </a:highlight>
              </a:defRPr>
            </a:lvl1pPr>
            <a:lvl2pPr lvl="1">
              <a:spcBef>
                <a:spcPts val="0"/>
              </a:spcBef>
              <a:spcAft>
                <a:spcPts val="0"/>
              </a:spcAft>
              <a:buClr>
                <a:srgbClr val="FFFFFF"/>
              </a:buClr>
              <a:buSzPts val="5200"/>
              <a:buNone/>
              <a:defRPr sz="5200">
                <a:solidFill>
                  <a:srgbClr val="FFFFFF"/>
                </a:solidFill>
                <a:highlight>
                  <a:schemeClr val="lt1"/>
                </a:highlight>
              </a:defRPr>
            </a:lvl2pPr>
            <a:lvl3pPr lvl="2">
              <a:spcBef>
                <a:spcPts val="0"/>
              </a:spcBef>
              <a:spcAft>
                <a:spcPts val="0"/>
              </a:spcAft>
              <a:buClr>
                <a:srgbClr val="FFFFFF"/>
              </a:buClr>
              <a:buSzPts val="5200"/>
              <a:buNone/>
              <a:defRPr sz="5200">
                <a:solidFill>
                  <a:srgbClr val="FFFFFF"/>
                </a:solidFill>
                <a:highlight>
                  <a:schemeClr val="lt1"/>
                </a:highlight>
              </a:defRPr>
            </a:lvl3pPr>
            <a:lvl4pPr lvl="3">
              <a:spcBef>
                <a:spcPts val="0"/>
              </a:spcBef>
              <a:spcAft>
                <a:spcPts val="0"/>
              </a:spcAft>
              <a:buClr>
                <a:srgbClr val="FFFFFF"/>
              </a:buClr>
              <a:buSzPts val="5200"/>
              <a:buNone/>
              <a:defRPr sz="5200">
                <a:solidFill>
                  <a:srgbClr val="FFFFFF"/>
                </a:solidFill>
                <a:highlight>
                  <a:schemeClr val="lt1"/>
                </a:highlight>
              </a:defRPr>
            </a:lvl4pPr>
            <a:lvl5pPr lvl="4">
              <a:spcBef>
                <a:spcPts val="0"/>
              </a:spcBef>
              <a:spcAft>
                <a:spcPts val="0"/>
              </a:spcAft>
              <a:buClr>
                <a:srgbClr val="FFFFFF"/>
              </a:buClr>
              <a:buSzPts val="5200"/>
              <a:buNone/>
              <a:defRPr sz="5200">
                <a:solidFill>
                  <a:srgbClr val="FFFFFF"/>
                </a:solidFill>
                <a:highlight>
                  <a:schemeClr val="lt1"/>
                </a:highlight>
              </a:defRPr>
            </a:lvl5pPr>
            <a:lvl6pPr lvl="5">
              <a:spcBef>
                <a:spcPts val="0"/>
              </a:spcBef>
              <a:spcAft>
                <a:spcPts val="0"/>
              </a:spcAft>
              <a:buClr>
                <a:srgbClr val="FFFFFF"/>
              </a:buClr>
              <a:buSzPts val="5200"/>
              <a:buNone/>
              <a:defRPr sz="5200">
                <a:solidFill>
                  <a:srgbClr val="FFFFFF"/>
                </a:solidFill>
                <a:highlight>
                  <a:schemeClr val="lt1"/>
                </a:highlight>
              </a:defRPr>
            </a:lvl6pPr>
            <a:lvl7pPr lvl="6">
              <a:spcBef>
                <a:spcPts val="0"/>
              </a:spcBef>
              <a:spcAft>
                <a:spcPts val="0"/>
              </a:spcAft>
              <a:buClr>
                <a:srgbClr val="FFFFFF"/>
              </a:buClr>
              <a:buSzPts val="5200"/>
              <a:buNone/>
              <a:defRPr sz="5200">
                <a:solidFill>
                  <a:srgbClr val="FFFFFF"/>
                </a:solidFill>
                <a:highlight>
                  <a:schemeClr val="lt1"/>
                </a:highlight>
              </a:defRPr>
            </a:lvl7pPr>
            <a:lvl8pPr lvl="7">
              <a:spcBef>
                <a:spcPts val="0"/>
              </a:spcBef>
              <a:spcAft>
                <a:spcPts val="0"/>
              </a:spcAft>
              <a:buClr>
                <a:srgbClr val="FFFFFF"/>
              </a:buClr>
              <a:buSzPts val="5200"/>
              <a:buNone/>
              <a:defRPr sz="5200">
                <a:solidFill>
                  <a:srgbClr val="FFFFFF"/>
                </a:solidFill>
                <a:highlight>
                  <a:schemeClr val="lt1"/>
                </a:highlight>
              </a:defRPr>
            </a:lvl8pPr>
            <a:lvl9pPr lvl="8">
              <a:spcBef>
                <a:spcPts val="0"/>
              </a:spcBef>
              <a:spcAft>
                <a:spcPts val="0"/>
              </a:spcAft>
              <a:buClr>
                <a:srgbClr val="FFFFFF"/>
              </a:buClr>
              <a:buSzPts val="5200"/>
              <a:buNone/>
              <a:defRPr sz="5200">
                <a:solidFill>
                  <a:srgbClr val="FFFFFF"/>
                </a:solidFill>
                <a:highlight>
                  <a:schemeClr val="lt1"/>
                </a:highlight>
              </a:defRPr>
            </a:lvl9pPr>
          </a:lstStyle>
          <a:p/>
        </p:txBody>
      </p:sp>
      <p:sp>
        <p:nvSpPr>
          <p:cNvPr id="14" name="Google Shape;14;p2"/>
          <p:cNvSpPr/>
          <p:nvPr>
            <p:ph idx="2" type="pic"/>
          </p:nvPr>
        </p:nvSpPr>
        <p:spPr>
          <a:xfrm>
            <a:off x="7079725" y="3992200"/>
            <a:ext cx="1680600" cy="817800"/>
          </a:xfrm>
          <a:prstGeom prst="rect">
            <a:avLst/>
          </a:prstGeom>
          <a:noFill/>
          <a:ln>
            <a:noFill/>
          </a:ln>
        </p:spPr>
      </p:sp>
      <p:cxnSp>
        <p:nvCxnSpPr>
          <p:cNvPr id="15" name="Google Shape;15;p2"/>
          <p:cNvCxnSpPr/>
          <p:nvPr/>
        </p:nvCxnSpPr>
        <p:spPr>
          <a:xfrm>
            <a:off x="6940900" y="4128475"/>
            <a:ext cx="0" cy="540600"/>
          </a:xfrm>
          <a:prstGeom prst="straightConnector1">
            <a:avLst/>
          </a:prstGeom>
          <a:noFill/>
          <a:ln cap="flat" cmpd="sng" w="9525">
            <a:solidFill>
              <a:schemeClr val="dk2"/>
            </a:solidFill>
            <a:prstDash val="solid"/>
            <a:round/>
            <a:headEnd len="med" w="med" type="none"/>
            <a:tailEnd len="med" w="med" type="none"/>
          </a:ln>
        </p:spPr>
      </p:cxnSp>
      <p:cxnSp>
        <p:nvCxnSpPr>
          <p:cNvPr id="16" name="Google Shape;16;p2"/>
          <p:cNvCxnSpPr/>
          <p:nvPr/>
        </p:nvCxnSpPr>
        <p:spPr>
          <a:xfrm>
            <a:off x="949900" y="-1"/>
            <a:ext cx="0" cy="5143489"/>
          </a:xfrm>
          <a:prstGeom prst="straightConnector1">
            <a:avLst/>
          </a:prstGeom>
          <a:noFill/>
          <a:ln cap="flat" cmpd="sng" w="38100">
            <a:solidFill>
              <a:srgbClr val="CC3300"/>
            </a:solidFill>
            <a:prstDash val="solid"/>
            <a:round/>
            <a:headEnd len="med" w="med" type="none"/>
            <a:tailEnd len="med" w="med" type="none"/>
          </a:ln>
        </p:spPr>
      </p:cxnSp>
      <p:cxnSp>
        <p:nvCxnSpPr>
          <p:cNvPr id="17" name="Google Shape;17;p2"/>
          <p:cNvCxnSpPr/>
          <p:nvPr/>
        </p:nvCxnSpPr>
        <p:spPr>
          <a:xfrm>
            <a:off x="1285963" y="-1"/>
            <a:ext cx="0" cy="5143489"/>
          </a:xfrm>
          <a:prstGeom prst="straightConnector1">
            <a:avLst/>
          </a:prstGeom>
          <a:noFill/>
          <a:ln cap="flat" cmpd="sng" w="38100">
            <a:solidFill>
              <a:srgbClr val="3333CC"/>
            </a:solidFill>
            <a:prstDash val="solid"/>
            <a:round/>
            <a:headEnd len="med" w="med" type="none"/>
            <a:tailEnd len="med" w="med" type="none"/>
          </a:ln>
        </p:spPr>
      </p:cxnSp>
      <p:cxnSp>
        <p:nvCxnSpPr>
          <p:cNvPr id="18" name="Google Shape;18;p2"/>
          <p:cNvCxnSpPr/>
          <p:nvPr/>
        </p:nvCxnSpPr>
        <p:spPr>
          <a:xfrm>
            <a:off x="1622000" y="-1"/>
            <a:ext cx="0" cy="5143489"/>
          </a:xfrm>
          <a:prstGeom prst="straightConnector1">
            <a:avLst/>
          </a:prstGeom>
          <a:noFill/>
          <a:ln cap="flat" cmpd="sng" w="38100">
            <a:solidFill>
              <a:srgbClr val="9900CC"/>
            </a:solidFill>
            <a:prstDash val="solid"/>
            <a:round/>
            <a:headEnd len="med" w="med" type="none"/>
            <a:tailEnd len="med" w="med" type="none"/>
          </a:ln>
        </p:spPr>
      </p:cxnSp>
      <p:cxnSp>
        <p:nvCxnSpPr>
          <p:cNvPr id="19" name="Google Shape;19;p2"/>
          <p:cNvCxnSpPr/>
          <p:nvPr/>
        </p:nvCxnSpPr>
        <p:spPr>
          <a:xfrm>
            <a:off x="1171500" y="-1"/>
            <a:ext cx="0" cy="5143489"/>
          </a:xfrm>
          <a:prstGeom prst="straightConnector1">
            <a:avLst/>
          </a:prstGeom>
          <a:noFill/>
          <a:ln cap="flat" cmpd="sng" w="38100">
            <a:solidFill>
              <a:srgbClr val="669900"/>
            </a:solidFill>
            <a:prstDash val="solid"/>
            <a:round/>
            <a:headEnd len="med" w="med" type="none"/>
            <a:tailEnd len="med" w="med" type="none"/>
          </a:ln>
        </p:spPr>
      </p:cxnSp>
      <p:cxnSp>
        <p:nvCxnSpPr>
          <p:cNvPr id="20" name="Google Shape;20;p2"/>
          <p:cNvCxnSpPr/>
          <p:nvPr/>
        </p:nvCxnSpPr>
        <p:spPr>
          <a:xfrm>
            <a:off x="1507538" y="-1"/>
            <a:ext cx="0" cy="5143489"/>
          </a:xfrm>
          <a:prstGeom prst="straightConnector1">
            <a:avLst/>
          </a:prstGeom>
          <a:noFill/>
          <a:ln cap="flat" cmpd="sng" w="38100">
            <a:solidFill>
              <a:srgbClr val="CC6600"/>
            </a:solidFill>
            <a:prstDash val="solid"/>
            <a:round/>
            <a:headEnd len="med" w="med" type="none"/>
            <a:tailEnd len="med" w="med" type="none"/>
          </a:ln>
        </p:spPr>
      </p:cxnSp>
      <p:cxnSp>
        <p:nvCxnSpPr>
          <p:cNvPr id="21" name="Google Shape;21;p2"/>
          <p:cNvCxnSpPr/>
          <p:nvPr/>
        </p:nvCxnSpPr>
        <p:spPr>
          <a:xfrm>
            <a:off x="1393100" y="-1"/>
            <a:ext cx="0" cy="5143489"/>
          </a:xfrm>
          <a:prstGeom prst="straightConnector1">
            <a:avLst/>
          </a:prstGeom>
          <a:noFill/>
          <a:ln cap="flat" cmpd="sng" w="38100">
            <a:solidFill>
              <a:srgbClr val="CC0000"/>
            </a:solidFill>
            <a:prstDash val="solid"/>
            <a:round/>
            <a:headEnd len="med" w="med" type="none"/>
            <a:tailEnd len="med" w="med" type="none"/>
          </a:ln>
        </p:spPr>
      </p:cxnSp>
      <p:cxnSp>
        <p:nvCxnSpPr>
          <p:cNvPr id="22" name="Google Shape;22;p2"/>
          <p:cNvCxnSpPr/>
          <p:nvPr/>
        </p:nvCxnSpPr>
        <p:spPr>
          <a:xfrm>
            <a:off x="1057038" y="-1"/>
            <a:ext cx="0" cy="5143489"/>
          </a:xfrm>
          <a:prstGeom prst="straightConnector1">
            <a:avLst/>
          </a:prstGeom>
          <a:noFill/>
          <a:ln cap="flat" cmpd="sng" w="38100">
            <a:solidFill>
              <a:srgbClr val="6633CC"/>
            </a:solidFill>
            <a:prstDash val="solid"/>
            <a:round/>
            <a:headEnd len="med" w="med" type="none"/>
            <a:tailEnd len="med" w="med" type="none"/>
          </a:ln>
        </p:spPr>
      </p:cxnSp>
      <p:cxnSp>
        <p:nvCxnSpPr>
          <p:cNvPr id="23" name="Google Shape;23;p2"/>
          <p:cNvCxnSpPr/>
          <p:nvPr/>
        </p:nvCxnSpPr>
        <p:spPr>
          <a:xfrm>
            <a:off x="1743000" y="-1"/>
            <a:ext cx="0" cy="5143500"/>
          </a:xfrm>
          <a:prstGeom prst="straightConnector1">
            <a:avLst/>
          </a:prstGeom>
          <a:noFill/>
          <a:ln cap="flat" cmpd="sng" w="38100">
            <a:solidFill>
              <a:srgbClr val="009966"/>
            </a:solidFill>
            <a:prstDash val="solid"/>
            <a:round/>
            <a:headEnd len="med" w="med" type="none"/>
            <a:tailEnd len="med" w="med" type="none"/>
          </a:ln>
        </p:spPr>
      </p:cxn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Encerramento">
  <p:cSld name="CUSTOM_2">
    <p:bg>
      <p:bgPr>
        <a:solidFill>
          <a:schemeClr val="lt1"/>
        </a:solidFill>
      </p:bgPr>
    </p:bg>
    <p:spTree>
      <p:nvGrpSpPr>
        <p:cNvPr id="122" name="Shape 122"/>
        <p:cNvGrpSpPr/>
        <p:nvPr/>
      </p:nvGrpSpPr>
      <p:grpSpPr>
        <a:xfrm>
          <a:off x="0" y="0"/>
          <a:ext cx="0" cy="0"/>
          <a:chOff x="0" y="0"/>
          <a:chExt cx="0" cy="0"/>
        </a:xfrm>
      </p:grpSpPr>
      <p:pic>
        <p:nvPicPr>
          <p:cNvPr id="123" name="Google Shape;123;p11"/>
          <p:cNvPicPr preferRelativeResize="0"/>
          <p:nvPr/>
        </p:nvPicPr>
        <p:blipFill>
          <a:blip r:embed="rId2">
            <a:alphaModFix/>
          </a:blip>
          <a:stretch>
            <a:fillRect/>
          </a:stretch>
        </p:blipFill>
        <p:spPr>
          <a:xfrm>
            <a:off x="4002400" y="2035600"/>
            <a:ext cx="1139200" cy="1395259"/>
          </a:xfrm>
          <a:prstGeom prst="rect">
            <a:avLst/>
          </a:prstGeom>
          <a:noFill/>
          <a:ln>
            <a:noFill/>
          </a:ln>
        </p:spPr>
      </p:pic>
      <p:sp>
        <p:nvSpPr>
          <p:cNvPr id="124" name="Google Shape;124;p11"/>
          <p:cNvSpPr txBox="1"/>
          <p:nvPr>
            <p:ph idx="1" type="body"/>
          </p:nvPr>
        </p:nvSpPr>
        <p:spPr>
          <a:xfrm>
            <a:off x="330300" y="3212175"/>
            <a:ext cx="1958100" cy="1675500"/>
          </a:xfrm>
          <a:prstGeom prst="rect">
            <a:avLst/>
          </a:prstGeom>
        </p:spPr>
        <p:txBody>
          <a:bodyPr anchorCtr="0" anchor="b" bIns="91425" lIns="91425" spcFirstLastPara="1" rIns="91425" wrap="square" tIns="91425">
            <a:normAutofit/>
          </a:bodyPr>
          <a:lstStyle>
            <a:lvl1pPr indent="-292100" lvl="0" marL="457200">
              <a:spcBef>
                <a:spcPts val="0"/>
              </a:spcBef>
              <a:spcAft>
                <a:spcPts val="0"/>
              </a:spcAft>
              <a:buClr>
                <a:schemeClr val="dk1"/>
              </a:buClr>
              <a:buSzPts val="1000"/>
              <a:buChar char="●"/>
              <a:defRPr sz="1000">
                <a:solidFill>
                  <a:schemeClr val="dk1"/>
                </a:solidFill>
              </a:defRPr>
            </a:lvl1pPr>
            <a:lvl2pPr indent="-292100" lvl="1" marL="914400">
              <a:spcBef>
                <a:spcPts val="1000"/>
              </a:spcBef>
              <a:spcAft>
                <a:spcPts val="0"/>
              </a:spcAft>
              <a:buClr>
                <a:schemeClr val="dk1"/>
              </a:buClr>
              <a:buSzPts val="1000"/>
              <a:buChar char="○"/>
              <a:defRPr sz="1000">
                <a:solidFill>
                  <a:schemeClr val="dk1"/>
                </a:solidFill>
              </a:defRPr>
            </a:lvl2pPr>
            <a:lvl3pPr indent="-292100" lvl="2" marL="1371600">
              <a:spcBef>
                <a:spcPts val="1000"/>
              </a:spcBef>
              <a:spcAft>
                <a:spcPts val="0"/>
              </a:spcAft>
              <a:buClr>
                <a:schemeClr val="dk1"/>
              </a:buClr>
              <a:buSzPts val="1000"/>
              <a:buChar char="■"/>
              <a:defRPr sz="1000">
                <a:solidFill>
                  <a:schemeClr val="dk1"/>
                </a:solidFill>
              </a:defRPr>
            </a:lvl3pPr>
            <a:lvl4pPr indent="-292100" lvl="3" marL="1828800">
              <a:spcBef>
                <a:spcPts val="1000"/>
              </a:spcBef>
              <a:spcAft>
                <a:spcPts val="0"/>
              </a:spcAft>
              <a:buClr>
                <a:schemeClr val="dk1"/>
              </a:buClr>
              <a:buSzPts val="1000"/>
              <a:buChar char="●"/>
              <a:defRPr sz="1000">
                <a:solidFill>
                  <a:schemeClr val="dk1"/>
                </a:solidFill>
              </a:defRPr>
            </a:lvl4pPr>
            <a:lvl5pPr indent="-292100" lvl="4" marL="2286000">
              <a:spcBef>
                <a:spcPts val="1000"/>
              </a:spcBef>
              <a:spcAft>
                <a:spcPts val="0"/>
              </a:spcAft>
              <a:buClr>
                <a:schemeClr val="dk1"/>
              </a:buClr>
              <a:buSzPts val="1000"/>
              <a:buChar char="○"/>
              <a:defRPr sz="1000">
                <a:solidFill>
                  <a:schemeClr val="dk1"/>
                </a:solidFill>
              </a:defRPr>
            </a:lvl5pPr>
            <a:lvl6pPr indent="-292100" lvl="5" marL="2743200">
              <a:spcBef>
                <a:spcPts val="1000"/>
              </a:spcBef>
              <a:spcAft>
                <a:spcPts val="0"/>
              </a:spcAft>
              <a:buClr>
                <a:schemeClr val="dk1"/>
              </a:buClr>
              <a:buSzPts val="1000"/>
              <a:buChar char="■"/>
              <a:defRPr sz="1000">
                <a:solidFill>
                  <a:schemeClr val="dk1"/>
                </a:solidFill>
              </a:defRPr>
            </a:lvl6pPr>
            <a:lvl7pPr indent="-292100" lvl="6" marL="3200400">
              <a:spcBef>
                <a:spcPts val="1000"/>
              </a:spcBef>
              <a:spcAft>
                <a:spcPts val="0"/>
              </a:spcAft>
              <a:buClr>
                <a:schemeClr val="dk1"/>
              </a:buClr>
              <a:buSzPts val="1000"/>
              <a:buChar char="●"/>
              <a:defRPr sz="1000">
                <a:solidFill>
                  <a:schemeClr val="dk1"/>
                </a:solidFill>
              </a:defRPr>
            </a:lvl7pPr>
            <a:lvl8pPr indent="-292100" lvl="7" marL="3657600">
              <a:spcBef>
                <a:spcPts val="1000"/>
              </a:spcBef>
              <a:spcAft>
                <a:spcPts val="0"/>
              </a:spcAft>
              <a:buClr>
                <a:schemeClr val="dk1"/>
              </a:buClr>
              <a:buSzPts val="1000"/>
              <a:buChar char="○"/>
              <a:defRPr sz="1000">
                <a:solidFill>
                  <a:schemeClr val="dk1"/>
                </a:solidFill>
              </a:defRPr>
            </a:lvl8pPr>
            <a:lvl9pPr indent="-292100" lvl="8" marL="4114800">
              <a:spcBef>
                <a:spcPts val="1000"/>
              </a:spcBef>
              <a:spcAft>
                <a:spcPts val="1000"/>
              </a:spcAft>
              <a:buClr>
                <a:schemeClr val="dk1"/>
              </a:buClr>
              <a:buSzPts val="1000"/>
              <a:buChar char="■"/>
              <a:defRPr sz="1000">
                <a:solidFill>
                  <a:schemeClr val="dk1"/>
                </a:solidFill>
              </a:defRPr>
            </a:lvl9pPr>
          </a:lstStyle>
          <a:p/>
        </p:txBody>
      </p:sp>
      <p:cxnSp>
        <p:nvCxnSpPr>
          <p:cNvPr id="125" name="Google Shape;125;p11"/>
          <p:cNvCxnSpPr/>
          <p:nvPr/>
        </p:nvCxnSpPr>
        <p:spPr>
          <a:xfrm>
            <a:off x="4026125" y="3607875"/>
            <a:ext cx="1056600" cy="0"/>
          </a:xfrm>
          <a:prstGeom prst="straightConnector1">
            <a:avLst/>
          </a:prstGeom>
          <a:noFill/>
          <a:ln cap="flat" cmpd="sng" w="38100">
            <a:solidFill>
              <a:schemeClr val="dk1"/>
            </a:solidFill>
            <a:prstDash val="solid"/>
            <a:round/>
            <a:headEnd len="med" w="med" type="none"/>
            <a:tailEnd len="med" w="med" type="none"/>
          </a:ln>
        </p:spPr>
      </p:cxnSp>
      <p:grpSp>
        <p:nvGrpSpPr>
          <p:cNvPr id="126" name="Google Shape;126;p11"/>
          <p:cNvGrpSpPr/>
          <p:nvPr/>
        </p:nvGrpSpPr>
        <p:grpSpPr>
          <a:xfrm>
            <a:off x="4157875" y="3626862"/>
            <a:ext cx="793100" cy="1516658"/>
            <a:chOff x="949900" y="3119449"/>
            <a:chExt cx="793100" cy="2024100"/>
          </a:xfrm>
        </p:grpSpPr>
        <p:cxnSp>
          <p:nvCxnSpPr>
            <p:cNvPr id="127" name="Google Shape;127;p11"/>
            <p:cNvCxnSpPr/>
            <p:nvPr/>
          </p:nvCxnSpPr>
          <p:spPr>
            <a:xfrm>
              <a:off x="949900" y="3119449"/>
              <a:ext cx="0" cy="2024100"/>
            </a:xfrm>
            <a:prstGeom prst="straightConnector1">
              <a:avLst/>
            </a:prstGeom>
            <a:noFill/>
            <a:ln cap="flat" cmpd="sng" w="38100">
              <a:solidFill>
                <a:srgbClr val="CC3300"/>
              </a:solidFill>
              <a:prstDash val="solid"/>
              <a:round/>
              <a:headEnd len="med" w="med" type="none"/>
              <a:tailEnd len="med" w="med" type="none"/>
            </a:ln>
          </p:spPr>
        </p:cxnSp>
        <p:cxnSp>
          <p:nvCxnSpPr>
            <p:cNvPr id="128" name="Google Shape;128;p11"/>
            <p:cNvCxnSpPr/>
            <p:nvPr/>
          </p:nvCxnSpPr>
          <p:spPr>
            <a:xfrm>
              <a:off x="1285963" y="3119449"/>
              <a:ext cx="0" cy="2024100"/>
            </a:xfrm>
            <a:prstGeom prst="straightConnector1">
              <a:avLst/>
            </a:prstGeom>
            <a:noFill/>
            <a:ln cap="flat" cmpd="sng" w="38100">
              <a:solidFill>
                <a:srgbClr val="3333CC"/>
              </a:solidFill>
              <a:prstDash val="solid"/>
              <a:round/>
              <a:headEnd len="med" w="med" type="none"/>
              <a:tailEnd len="med" w="med" type="none"/>
            </a:ln>
          </p:spPr>
        </p:cxnSp>
        <p:cxnSp>
          <p:nvCxnSpPr>
            <p:cNvPr id="129" name="Google Shape;129;p11"/>
            <p:cNvCxnSpPr/>
            <p:nvPr/>
          </p:nvCxnSpPr>
          <p:spPr>
            <a:xfrm>
              <a:off x="1622000" y="3119449"/>
              <a:ext cx="0" cy="2024100"/>
            </a:xfrm>
            <a:prstGeom prst="straightConnector1">
              <a:avLst/>
            </a:prstGeom>
            <a:noFill/>
            <a:ln cap="flat" cmpd="sng" w="38100">
              <a:solidFill>
                <a:srgbClr val="9900CC"/>
              </a:solidFill>
              <a:prstDash val="solid"/>
              <a:round/>
              <a:headEnd len="med" w="med" type="none"/>
              <a:tailEnd len="med" w="med" type="none"/>
            </a:ln>
          </p:spPr>
        </p:cxnSp>
        <p:cxnSp>
          <p:nvCxnSpPr>
            <p:cNvPr id="130" name="Google Shape;130;p11"/>
            <p:cNvCxnSpPr/>
            <p:nvPr/>
          </p:nvCxnSpPr>
          <p:spPr>
            <a:xfrm>
              <a:off x="1171500" y="3119449"/>
              <a:ext cx="0" cy="2024100"/>
            </a:xfrm>
            <a:prstGeom prst="straightConnector1">
              <a:avLst/>
            </a:prstGeom>
            <a:noFill/>
            <a:ln cap="flat" cmpd="sng" w="38100">
              <a:solidFill>
                <a:srgbClr val="669900"/>
              </a:solidFill>
              <a:prstDash val="solid"/>
              <a:round/>
              <a:headEnd len="med" w="med" type="none"/>
              <a:tailEnd len="med" w="med" type="none"/>
            </a:ln>
          </p:spPr>
        </p:cxnSp>
        <p:cxnSp>
          <p:nvCxnSpPr>
            <p:cNvPr id="131" name="Google Shape;131;p11"/>
            <p:cNvCxnSpPr/>
            <p:nvPr/>
          </p:nvCxnSpPr>
          <p:spPr>
            <a:xfrm>
              <a:off x="1507538" y="3119449"/>
              <a:ext cx="0" cy="2024100"/>
            </a:xfrm>
            <a:prstGeom prst="straightConnector1">
              <a:avLst/>
            </a:prstGeom>
            <a:noFill/>
            <a:ln cap="flat" cmpd="sng" w="38100">
              <a:solidFill>
                <a:srgbClr val="CC6600"/>
              </a:solidFill>
              <a:prstDash val="solid"/>
              <a:round/>
              <a:headEnd len="med" w="med" type="none"/>
              <a:tailEnd len="med" w="med" type="none"/>
            </a:ln>
          </p:spPr>
        </p:cxnSp>
        <p:cxnSp>
          <p:nvCxnSpPr>
            <p:cNvPr id="132" name="Google Shape;132;p11"/>
            <p:cNvCxnSpPr/>
            <p:nvPr/>
          </p:nvCxnSpPr>
          <p:spPr>
            <a:xfrm>
              <a:off x="1393100" y="3119449"/>
              <a:ext cx="0" cy="2024100"/>
            </a:xfrm>
            <a:prstGeom prst="straightConnector1">
              <a:avLst/>
            </a:prstGeom>
            <a:noFill/>
            <a:ln cap="flat" cmpd="sng" w="38100">
              <a:solidFill>
                <a:srgbClr val="CC0000"/>
              </a:solidFill>
              <a:prstDash val="solid"/>
              <a:round/>
              <a:headEnd len="med" w="med" type="none"/>
              <a:tailEnd len="med" w="med" type="none"/>
            </a:ln>
          </p:spPr>
        </p:cxnSp>
        <p:cxnSp>
          <p:nvCxnSpPr>
            <p:cNvPr id="133" name="Google Shape;133;p11"/>
            <p:cNvCxnSpPr/>
            <p:nvPr/>
          </p:nvCxnSpPr>
          <p:spPr>
            <a:xfrm>
              <a:off x="1057038" y="3119449"/>
              <a:ext cx="0" cy="2024100"/>
            </a:xfrm>
            <a:prstGeom prst="straightConnector1">
              <a:avLst/>
            </a:prstGeom>
            <a:noFill/>
            <a:ln cap="flat" cmpd="sng" w="38100">
              <a:solidFill>
                <a:srgbClr val="6633CC"/>
              </a:solidFill>
              <a:prstDash val="solid"/>
              <a:round/>
              <a:headEnd len="med" w="med" type="none"/>
              <a:tailEnd len="med" w="med" type="none"/>
            </a:ln>
          </p:spPr>
        </p:cxnSp>
        <p:cxnSp>
          <p:nvCxnSpPr>
            <p:cNvPr id="134" name="Google Shape;134;p11"/>
            <p:cNvCxnSpPr/>
            <p:nvPr/>
          </p:nvCxnSpPr>
          <p:spPr>
            <a:xfrm>
              <a:off x="1743000" y="3119449"/>
              <a:ext cx="0" cy="2024100"/>
            </a:xfrm>
            <a:prstGeom prst="straightConnector1">
              <a:avLst/>
            </a:prstGeom>
            <a:noFill/>
            <a:ln cap="flat" cmpd="sng" w="38100">
              <a:solidFill>
                <a:srgbClr val="009966"/>
              </a:solidFill>
              <a:prstDash val="solid"/>
              <a:round/>
              <a:headEnd len="med" w="med" type="none"/>
              <a:tailEnd len="med" w="med" type="none"/>
            </a:ln>
          </p:spPr>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Abertura de seção" type="secHead">
  <p:cSld name="SECTION_HEADER">
    <p:bg>
      <p:bgPr>
        <a:solidFill>
          <a:schemeClr val="dk2"/>
        </a:solidFill>
      </p:bgPr>
    </p:bg>
    <p:spTree>
      <p:nvGrpSpPr>
        <p:cNvPr id="24" name="Shape 24"/>
        <p:cNvGrpSpPr/>
        <p:nvPr/>
      </p:nvGrpSpPr>
      <p:grpSpPr>
        <a:xfrm>
          <a:off x="0" y="0"/>
          <a:ext cx="0" cy="0"/>
          <a:chOff x="0" y="0"/>
          <a:chExt cx="0" cy="0"/>
        </a:xfrm>
      </p:grpSpPr>
      <p:sp>
        <p:nvSpPr>
          <p:cNvPr id="25" name="Google Shape;25;p3"/>
          <p:cNvSpPr txBox="1"/>
          <p:nvPr>
            <p:ph type="title"/>
          </p:nvPr>
        </p:nvSpPr>
        <p:spPr>
          <a:xfrm>
            <a:off x="914850" y="2150850"/>
            <a:ext cx="7314300" cy="841800"/>
          </a:xfrm>
          <a:prstGeom prst="rect">
            <a:avLst/>
          </a:prstGeom>
          <a:solidFill>
            <a:schemeClr val="dk2"/>
          </a:solidFill>
        </p:spPr>
        <p:txBody>
          <a:bodyPr anchorCtr="0" anchor="ctr" bIns="91425" lIns="0" spcFirstLastPara="1" rIns="91425" wrap="square" tIns="91425">
            <a:normAutofit/>
          </a:bodyPr>
          <a:lstStyle>
            <a:lvl1pPr lvl="0">
              <a:spcBef>
                <a:spcPts val="0"/>
              </a:spcBef>
              <a:spcAft>
                <a:spcPts val="0"/>
              </a:spcAft>
              <a:buClr>
                <a:srgbClr val="FFFFFF"/>
              </a:buClr>
              <a:buSzPts val="3000"/>
              <a:buNone/>
              <a:defRPr sz="3000">
                <a:solidFill>
                  <a:srgbClr val="FFFFFF"/>
                </a:solidFill>
              </a:defRPr>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exto - Uma coluna">
  <p:cSld name="CUSTOM">
    <p:spTree>
      <p:nvGrpSpPr>
        <p:cNvPr id="26" name="Shape 26"/>
        <p:cNvGrpSpPr/>
        <p:nvPr/>
      </p:nvGrpSpPr>
      <p:grpSpPr>
        <a:xfrm>
          <a:off x="0" y="0"/>
          <a:ext cx="0" cy="0"/>
          <a:chOff x="0" y="0"/>
          <a:chExt cx="0" cy="0"/>
        </a:xfrm>
      </p:grpSpPr>
      <p:sp>
        <p:nvSpPr>
          <p:cNvPr id="27" name="Google Shape;27;p4"/>
          <p:cNvSpPr txBox="1"/>
          <p:nvPr>
            <p:ph type="title"/>
          </p:nvPr>
        </p:nvSpPr>
        <p:spPr>
          <a:xfrm>
            <a:off x="930300" y="383575"/>
            <a:ext cx="7283400" cy="710400"/>
          </a:xfrm>
          <a:prstGeom prst="rect">
            <a:avLst/>
          </a:prstGeom>
        </p:spPr>
        <p:txBody>
          <a:bodyPr anchorCtr="0" anchor="b" bIns="91425" lIns="0" spcFirstLastPara="1" rIns="91425" wrap="square" tIns="91425">
            <a:normAutofit/>
          </a:bodyPr>
          <a:lstStyle>
            <a:lvl1pPr lvl="0">
              <a:spcBef>
                <a:spcPts val="0"/>
              </a:spcBef>
              <a:spcAft>
                <a:spcPts val="0"/>
              </a:spcAft>
              <a:buClr>
                <a:schemeClr val="dk2"/>
              </a:buClr>
              <a:buSzPts val="2000"/>
              <a:buNone/>
              <a:defRPr>
                <a:solidFill>
                  <a:schemeClr val="dk2"/>
                </a:solidFill>
              </a:defRPr>
            </a:lvl1pPr>
            <a:lvl2pPr lvl="1">
              <a:spcBef>
                <a:spcPts val="0"/>
              </a:spcBef>
              <a:spcAft>
                <a:spcPts val="0"/>
              </a:spcAft>
              <a:buSzPts val="2800"/>
              <a:buNone/>
              <a:defRPr>
                <a:latin typeface="Montserrat"/>
                <a:ea typeface="Montserrat"/>
                <a:cs typeface="Montserrat"/>
                <a:sym typeface="Montserrat"/>
              </a:defRPr>
            </a:lvl2pPr>
            <a:lvl3pPr lvl="2">
              <a:spcBef>
                <a:spcPts val="0"/>
              </a:spcBef>
              <a:spcAft>
                <a:spcPts val="0"/>
              </a:spcAft>
              <a:buSzPts val="2800"/>
              <a:buNone/>
              <a:defRPr>
                <a:latin typeface="Montserrat"/>
                <a:ea typeface="Montserrat"/>
                <a:cs typeface="Montserrat"/>
                <a:sym typeface="Montserrat"/>
              </a:defRPr>
            </a:lvl3pPr>
            <a:lvl4pPr lvl="3">
              <a:spcBef>
                <a:spcPts val="0"/>
              </a:spcBef>
              <a:spcAft>
                <a:spcPts val="0"/>
              </a:spcAft>
              <a:buSzPts val="2800"/>
              <a:buNone/>
              <a:defRPr>
                <a:latin typeface="Montserrat"/>
                <a:ea typeface="Montserrat"/>
                <a:cs typeface="Montserrat"/>
                <a:sym typeface="Montserrat"/>
              </a:defRPr>
            </a:lvl4pPr>
            <a:lvl5pPr lvl="4">
              <a:spcBef>
                <a:spcPts val="0"/>
              </a:spcBef>
              <a:spcAft>
                <a:spcPts val="0"/>
              </a:spcAft>
              <a:buSzPts val="2800"/>
              <a:buNone/>
              <a:defRPr>
                <a:latin typeface="Montserrat"/>
                <a:ea typeface="Montserrat"/>
                <a:cs typeface="Montserrat"/>
                <a:sym typeface="Montserrat"/>
              </a:defRPr>
            </a:lvl5pPr>
            <a:lvl6pPr lvl="5">
              <a:spcBef>
                <a:spcPts val="0"/>
              </a:spcBef>
              <a:spcAft>
                <a:spcPts val="0"/>
              </a:spcAft>
              <a:buSzPts val="2800"/>
              <a:buNone/>
              <a:defRPr>
                <a:latin typeface="Montserrat"/>
                <a:ea typeface="Montserrat"/>
                <a:cs typeface="Montserrat"/>
                <a:sym typeface="Montserrat"/>
              </a:defRPr>
            </a:lvl6pPr>
            <a:lvl7pPr lvl="6">
              <a:spcBef>
                <a:spcPts val="0"/>
              </a:spcBef>
              <a:spcAft>
                <a:spcPts val="0"/>
              </a:spcAft>
              <a:buSzPts val="2800"/>
              <a:buNone/>
              <a:defRPr>
                <a:latin typeface="Montserrat"/>
                <a:ea typeface="Montserrat"/>
                <a:cs typeface="Montserrat"/>
                <a:sym typeface="Montserrat"/>
              </a:defRPr>
            </a:lvl7pPr>
            <a:lvl8pPr lvl="7">
              <a:spcBef>
                <a:spcPts val="0"/>
              </a:spcBef>
              <a:spcAft>
                <a:spcPts val="0"/>
              </a:spcAft>
              <a:buSzPts val="2800"/>
              <a:buNone/>
              <a:defRPr>
                <a:latin typeface="Montserrat"/>
                <a:ea typeface="Montserrat"/>
                <a:cs typeface="Montserrat"/>
                <a:sym typeface="Montserrat"/>
              </a:defRPr>
            </a:lvl8pPr>
            <a:lvl9pPr lvl="8">
              <a:spcBef>
                <a:spcPts val="0"/>
              </a:spcBef>
              <a:spcAft>
                <a:spcPts val="0"/>
              </a:spcAft>
              <a:buSzPts val="2800"/>
              <a:buNone/>
              <a:defRPr>
                <a:latin typeface="Montserrat"/>
                <a:ea typeface="Montserrat"/>
                <a:cs typeface="Montserrat"/>
                <a:sym typeface="Montserrat"/>
              </a:defRPr>
            </a:lvl9pPr>
          </a:lstStyle>
          <a:p/>
        </p:txBody>
      </p:sp>
      <p:cxnSp>
        <p:nvCxnSpPr>
          <p:cNvPr id="28" name="Google Shape;28;p4"/>
          <p:cNvCxnSpPr/>
          <p:nvPr/>
        </p:nvCxnSpPr>
        <p:spPr>
          <a:xfrm>
            <a:off x="942600" y="1055725"/>
            <a:ext cx="7291500" cy="0"/>
          </a:xfrm>
          <a:prstGeom prst="straightConnector1">
            <a:avLst/>
          </a:prstGeom>
          <a:noFill/>
          <a:ln cap="flat" cmpd="sng" w="19050">
            <a:solidFill>
              <a:schemeClr val="dk2"/>
            </a:solidFill>
            <a:prstDash val="solid"/>
            <a:round/>
            <a:headEnd len="med" w="med" type="none"/>
            <a:tailEnd len="med" w="med" type="none"/>
          </a:ln>
        </p:spPr>
      </p:cxnSp>
      <p:sp>
        <p:nvSpPr>
          <p:cNvPr id="29" name="Google Shape;29;p4"/>
          <p:cNvSpPr txBox="1"/>
          <p:nvPr>
            <p:ph idx="1" type="body"/>
          </p:nvPr>
        </p:nvSpPr>
        <p:spPr>
          <a:xfrm>
            <a:off x="942600" y="1374075"/>
            <a:ext cx="7271100" cy="2776200"/>
          </a:xfrm>
          <a:prstGeom prst="rect">
            <a:avLst/>
          </a:prstGeom>
        </p:spPr>
        <p:txBody>
          <a:bodyPr anchorCtr="0" anchor="t" bIns="0" lIns="91425" spcFirstLastPara="1" rIns="91425" wrap="square" tIns="0">
            <a:normAutofit/>
          </a:bodyPr>
          <a:lstStyle>
            <a:lvl1pPr indent="-304800" lvl="0" marL="457200">
              <a:lnSpc>
                <a:spcPct val="115000"/>
              </a:lnSpc>
              <a:spcBef>
                <a:spcPts val="0"/>
              </a:spcBef>
              <a:spcAft>
                <a:spcPts val="0"/>
              </a:spcAft>
              <a:buSzPts val="1200"/>
              <a:buChar char="●"/>
              <a:defRPr/>
            </a:lvl1pPr>
            <a:lvl2pPr indent="-304800" lvl="1" marL="914400">
              <a:lnSpc>
                <a:spcPct val="115000"/>
              </a:lnSpc>
              <a:spcBef>
                <a:spcPts val="1000"/>
              </a:spcBef>
              <a:spcAft>
                <a:spcPts val="0"/>
              </a:spcAft>
              <a:buSzPts val="1200"/>
              <a:buChar char="○"/>
              <a:defRPr/>
            </a:lvl2pPr>
            <a:lvl3pPr indent="-304800" lvl="2" marL="1371600">
              <a:lnSpc>
                <a:spcPct val="115000"/>
              </a:lnSpc>
              <a:spcBef>
                <a:spcPts val="1000"/>
              </a:spcBef>
              <a:spcAft>
                <a:spcPts val="0"/>
              </a:spcAft>
              <a:buSzPts val="1200"/>
              <a:buChar char="■"/>
              <a:defRPr/>
            </a:lvl3pPr>
            <a:lvl4pPr indent="-304800" lvl="3" marL="1828800">
              <a:lnSpc>
                <a:spcPct val="115000"/>
              </a:lnSpc>
              <a:spcBef>
                <a:spcPts val="1000"/>
              </a:spcBef>
              <a:spcAft>
                <a:spcPts val="0"/>
              </a:spcAft>
              <a:buSzPts val="1200"/>
              <a:buChar char="●"/>
              <a:defRPr/>
            </a:lvl4pPr>
            <a:lvl5pPr indent="-304800" lvl="4" marL="2286000">
              <a:lnSpc>
                <a:spcPct val="115000"/>
              </a:lnSpc>
              <a:spcBef>
                <a:spcPts val="1000"/>
              </a:spcBef>
              <a:spcAft>
                <a:spcPts val="0"/>
              </a:spcAft>
              <a:buSzPts val="1200"/>
              <a:buChar char="○"/>
              <a:defRPr/>
            </a:lvl5pPr>
            <a:lvl6pPr indent="-304800" lvl="5" marL="2743200">
              <a:lnSpc>
                <a:spcPct val="115000"/>
              </a:lnSpc>
              <a:spcBef>
                <a:spcPts val="1000"/>
              </a:spcBef>
              <a:spcAft>
                <a:spcPts val="0"/>
              </a:spcAft>
              <a:buSzPts val="1200"/>
              <a:buChar char="■"/>
              <a:defRPr/>
            </a:lvl6pPr>
            <a:lvl7pPr indent="-304800" lvl="6" marL="3200400">
              <a:lnSpc>
                <a:spcPct val="115000"/>
              </a:lnSpc>
              <a:spcBef>
                <a:spcPts val="1000"/>
              </a:spcBef>
              <a:spcAft>
                <a:spcPts val="0"/>
              </a:spcAft>
              <a:buSzPts val="1200"/>
              <a:buChar char="●"/>
              <a:defRPr/>
            </a:lvl7pPr>
            <a:lvl8pPr indent="-304800" lvl="7" marL="3657600">
              <a:lnSpc>
                <a:spcPct val="115000"/>
              </a:lnSpc>
              <a:spcBef>
                <a:spcPts val="1000"/>
              </a:spcBef>
              <a:spcAft>
                <a:spcPts val="0"/>
              </a:spcAft>
              <a:buSzPts val="1200"/>
              <a:buChar char="○"/>
              <a:defRPr/>
            </a:lvl8pPr>
            <a:lvl9pPr indent="-304800" lvl="8" marL="4114800">
              <a:lnSpc>
                <a:spcPct val="115000"/>
              </a:lnSpc>
              <a:spcBef>
                <a:spcPts val="1000"/>
              </a:spcBef>
              <a:spcAft>
                <a:spcPts val="1000"/>
              </a:spcAft>
              <a:buSzPts val="1200"/>
              <a:buChar char="■"/>
              <a:defRPr/>
            </a:lvl9pPr>
          </a:lstStyle>
          <a:p/>
        </p:txBody>
      </p:sp>
      <p:sp>
        <p:nvSpPr>
          <p:cNvPr id="30" name="Google Shape;30;p4"/>
          <p:cNvSpPr txBox="1"/>
          <p:nvPr>
            <p:ph idx="12" type="sldNum"/>
          </p:nvPr>
        </p:nvSpPr>
        <p:spPr>
          <a:xfrm>
            <a:off x="8580275" y="4663225"/>
            <a:ext cx="563700" cy="480300"/>
          </a:xfrm>
          <a:prstGeom prst="rect">
            <a:avLst/>
          </a:prstGeom>
        </p:spPr>
        <p:txBody>
          <a:bodyPr anchorCtr="0" anchor="ctr" bIns="91425" lIns="91425" spcFirstLastPara="1" rIns="91425" wrap="square" tIns="91425">
            <a:noAutofit/>
          </a:bodyPr>
          <a:lstStyle>
            <a:lvl1pPr lvl="0" rtl="0" algn="ctr">
              <a:buNone/>
              <a:defRPr b="1">
                <a:solidFill>
                  <a:schemeClr val="dk2"/>
                </a:solidFill>
              </a:defRPr>
            </a:lvl1pPr>
            <a:lvl2pPr lvl="1" rtl="0" algn="ctr">
              <a:buNone/>
              <a:defRPr b="1">
                <a:solidFill>
                  <a:schemeClr val="dk2"/>
                </a:solidFill>
              </a:defRPr>
            </a:lvl2pPr>
            <a:lvl3pPr lvl="2" rtl="0" algn="ctr">
              <a:buNone/>
              <a:defRPr b="1">
                <a:solidFill>
                  <a:schemeClr val="dk2"/>
                </a:solidFill>
              </a:defRPr>
            </a:lvl3pPr>
            <a:lvl4pPr lvl="3" rtl="0" algn="ctr">
              <a:buNone/>
              <a:defRPr b="1">
                <a:solidFill>
                  <a:schemeClr val="dk2"/>
                </a:solidFill>
              </a:defRPr>
            </a:lvl4pPr>
            <a:lvl5pPr lvl="4" rtl="0" algn="ctr">
              <a:buNone/>
              <a:defRPr b="1">
                <a:solidFill>
                  <a:schemeClr val="dk2"/>
                </a:solidFill>
              </a:defRPr>
            </a:lvl5pPr>
            <a:lvl6pPr lvl="5" rtl="0" algn="ctr">
              <a:buNone/>
              <a:defRPr b="1">
                <a:solidFill>
                  <a:schemeClr val="dk2"/>
                </a:solidFill>
              </a:defRPr>
            </a:lvl6pPr>
            <a:lvl7pPr lvl="6" rtl="0" algn="ctr">
              <a:buNone/>
              <a:defRPr b="1">
                <a:solidFill>
                  <a:schemeClr val="dk2"/>
                </a:solidFill>
              </a:defRPr>
            </a:lvl7pPr>
            <a:lvl8pPr lvl="7" rtl="0" algn="ctr">
              <a:buNone/>
              <a:defRPr b="1">
                <a:solidFill>
                  <a:schemeClr val="dk2"/>
                </a:solidFill>
              </a:defRPr>
            </a:lvl8pPr>
            <a:lvl9pPr lvl="8" rtl="0" algn="ctr">
              <a:buNone/>
              <a:defRPr b="1">
                <a:solidFill>
                  <a:schemeClr val="dk2"/>
                </a:solidFill>
              </a:defRPr>
            </a:lvl9pPr>
          </a:lstStyle>
          <a:p>
            <a:pPr indent="0" lvl="0" marL="0" rtl="0" algn="ctr">
              <a:spcBef>
                <a:spcPts val="0"/>
              </a:spcBef>
              <a:spcAft>
                <a:spcPts val="0"/>
              </a:spcAft>
              <a:buNone/>
            </a:pPr>
            <a:fld id="{00000000-1234-1234-1234-123412341234}" type="slidenum">
              <a:rPr lang="en"/>
              <a:t>‹#›</a:t>
            </a:fld>
            <a:endParaRPr>
              <a:solidFill>
                <a:schemeClr val="accent1"/>
              </a:solidFill>
            </a:endParaRPr>
          </a:p>
        </p:txBody>
      </p:sp>
      <p:grpSp>
        <p:nvGrpSpPr>
          <p:cNvPr id="31" name="Google Shape;31;p4"/>
          <p:cNvGrpSpPr/>
          <p:nvPr/>
        </p:nvGrpSpPr>
        <p:grpSpPr>
          <a:xfrm>
            <a:off x="949900" y="4433292"/>
            <a:ext cx="793100" cy="710459"/>
            <a:chOff x="949900" y="3119449"/>
            <a:chExt cx="793100" cy="2024100"/>
          </a:xfrm>
        </p:grpSpPr>
        <p:cxnSp>
          <p:nvCxnSpPr>
            <p:cNvPr id="32" name="Google Shape;32;p4"/>
            <p:cNvCxnSpPr/>
            <p:nvPr/>
          </p:nvCxnSpPr>
          <p:spPr>
            <a:xfrm>
              <a:off x="949900" y="3119449"/>
              <a:ext cx="0" cy="2024100"/>
            </a:xfrm>
            <a:prstGeom prst="straightConnector1">
              <a:avLst/>
            </a:prstGeom>
            <a:noFill/>
            <a:ln cap="flat" cmpd="sng" w="38100">
              <a:solidFill>
                <a:srgbClr val="CC3300"/>
              </a:solidFill>
              <a:prstDash val="solid"/>
              <a:round/>
              <a:headEnd len="med" w="med" type="none"/>
              <a:tailEnd len="med" w="med" type="none"/>
            </a:ln>
          </p:spPr>
        </p:cxnSp>
        <p:cxnSp>
          <p:nvCxnSpPr>
            <p:cNvPr id="33" name="Google Shape;33;p4"/>
            <p:cNvCxnSpPr/>
            <p:nvPr/>
          </p:nvCxnSpPr>
          <p:spPr>
            <a:xfrm>
              <a:off x="1285963" y="3119449"/>
              <a:ext cx="0" cy="2024100"/>
            </a:xfrm>
            <a:prstGeom prst="straightConnector1">
              <a:avLst/>
            </a:prstGeom>
            <a:noFill/>
            <a:ln cap="flat" cmpd="sng" w="38100">
              <a:solidFill>
                <a:srgbClr val="3333CC"/>
              </a:solidFill>
              <a:prstDash val="solid"/>
              <a:round/>
              <a:headEnd len="med" w="med" type="none"/>
              <a:tailEnd len="med" w="med" type="none"/>
            </a:ln>
          </p:spPr>
        </p:cxnSp>
        <p:cxnSp>
          <p:nvCxnSpPr>
            <p:cNvPr id="34" name="Google Shape;34;p4"/>
            <p:cNvCxnSpPr/>
            <p:nvPr/>
          </p:nvCxnSpPr>
          <p:spPr>
            <a:xfrm>
              <a:off x="1622000" y="3119449"/>
              <a:ext cx="0" cy="2024100"/>
            </a:xfrm>
            <a:prstGeom prst="straightConnector1">
              <a:avLst/>
            </a:prstGeom>
            <a:noFill/>
            <a:ln cap="flat" cmpd="sng" w="38100">
              <a:solidFill>
                <a:srgbClr val="9900CC"/>
              </a:solidFill>
              <a:prstDash val="solid"/>
              <a:round/>
              <a:headEnd len="med" w="med" type="none"/>
              <a:tailEnd len="med" w="med" type="none"/>
            </a:ln>
          </p:spPr>
        </p:cxnSp>
        <p:cxnSp>
          <p:nvCxnSpPr>
            <p:cNvPr id="35" name="Google Shape;35;p4"/>
            <p:cNvCxnSpPr/>
            <p:nvPr/>
          </p:nvCxnSpPr>
          <p:spPr>
            <a:xfrm>
              <a:off x="1171500" y="3119449"/>
              <a:ext cx="0" cy="2024100"/>
            </a:xfrm>
            <a:prstGeom prst="straightConnector1">
              <a:avLst/>
            </a:prstGeom>
            <a:noFill/>
            <a:ln cap="flat" cmpd="sng" w="38100">
              <a:solidFill>
                <a:srgbClr val="669900"/>
              </a:solidFill>
              <a:prstDash val="solid"/>
              <a:round/>
              <a:headEnd len="med" w="med" type="none"/>
              <a:tailEnd len="med" w="med" type="none"/>
            </a:ln>
          </p:spPr>
        </p:cxnSp>
        <p:cxnSp>
          <p:nvCxnSpPr>
            <p:cNvPr id="36" name="Google Shape;36;p4"/>
            <p:cNvCxnSpPr/>
            <p:nvPr/>
          </p:nvCxnSpPr>
          <p:spPr>
            <a:xfrm>
              <a:off x="1507538" y="3119449"/>
              <a:ext cx="0" cy="2024100"/>
            </a:xfrm>
            <a:prstGeom prst="straightConnector1">
              <a:avLst/>
            </a:prstGeom>
            <a:noFill/>
            <a:ln cap="flat" cmpd="sng" w="38100">
              <a:solidFill>
                <a:srgbClr val="CC6600"/>
              </a:solidFill>
              <a:prstDash val="solid"/>
              <a:round/>
              <a:headEnd len="med" w="med" type="none"/>
              <a:tailEnd len="med" w="med" type="none"/>
            </a:ln>
          </p:spPr>
        </p:cxnSp>
        <p:cxnSp>
          <p:nvCxnSpPr>
            <p:cNvPr id="37" name="Google Shape;37;p4"/>
            <p:cNvCxnSpPr/>
            <p:nvPr/>
          </p:nvCxnSpPr>
          <p:spPr>
            <a:xfrm>
              <a:off x="1393100" y="3119449"/>
              <a:ext cx="0" cy="2024100"/>
            </a:xfrm>
            <a:prstGeom prst="straightConnector1">
              <a:avLst/>
            </a:prstGeom>
            <a:noFill/>
            <a:ln cap="flat" cmpd="sng" w="38100">
              <a:solidFill>
                <a:srgbClr val="CC0000"/>
              </a:solidFill>
              <a:prstDash val="solid"/>
              <a:round/>
              <a:headEnd len="med" w="med" type="none"/>
              <a:tailEnd len="med" w="med" type="none"/>
            </a:ln>
          </p:spPr>
        </p:cxnSp>
        <p:cxnSp>
          <p:nvCxnSpPr>
            <p:cNvPr id="38" name="Google Shape;38;p4"/>
            <p:cNvCxnSpPr/>
            <p:nvPr/>
          </p:nvCxnSpPr>
          <p:spPr>
            <a:xfrm>
              <a:off x="1057038" y="3119449"/>
              <a:ext cx="0" cy="2024100"/>
            </a:xfrm>
            <a:prstGeom prst="straightConnector1">
              <a:avLst/>
            </a:prstGeom>
            <a:noFill/>
            <a:ln cap="flat" cmpd="sng" w="38100">
              <a:solidFill>
                <a:srgbClr val="6633CC"/>
              </a:solidFill>
              <a:prstDash val="solid"/>
              <a:round/>
              <a:headEnd len="med" w="med" type="none"/>
              <a:tailEnd len="med" w="med" type="none"/>
            </a:ln>
          </p:spPr>
        </p:cxnSp>
        <p:cxnSp>
          <p:nvCxnSpPr>
            <p:cNvPr id="39" name="Google Shape;39;p4"/>
            <p:cNvCxnSpPr/>
            <p:nvPr/>
          </p:nvCxnSpPr>
          <p:spPr>
            <a:xfrm>
              <a:off x="1743000" y="3119449"/>
              <a:ext cx="0" cy="2024100"/>
            </a:xfrm>
            <a:prstGeom prst="straightConnector1">
              <a:avLst/>
            </a:prstGeom>
            <a:noFill/>
            <a:ln cap="flat" cmpd="sng" w="38100">
              <a:solidFill>
                <a:srgbClr val="009966"/>
              </a:solidFill>
              <a:prstDash val="solid"/>
              <a:round/>
              <a:headEnd len="med" w="med" type="none"/>
              <a:tailEnd len="med" w="med" type="none"/>
            </a:ln>
          </p:spPr>
        </p:cxnSp>
      </p:gr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ase">
  <p:cSld name="CUSTOM_4">
    <p:spTree>
      <p:nvGrpSpPr>
        <p:cNvPr id="40" name="Shape 40"/>
        <p:cNvGrpSpPr/>
        <p:nvPr/>
      </p:nvGrpSpPr>
      <p:grpSpPr>
        <a:xfrm>
          <a:off x="0" y="0"/>
          <a:ext cx="0" cy="0"/>
          <a:chOff x="0" y="0"/>
          <a:chExt cx="0" cy="0"/>
        </a:xfrm>
      </p:grpSpPr>
      <p:sp>
        <p:nvSpPr>
          <p:cNvPr id="41" name="Google Shape;41;p5"/>
          <p:cNvSpPr txBox="1"/>
          <p:nvPr>
            <p:ph idx="12" type="sldNum"/>
          </p:nvPr>
        </p:nvSpPr>
        <p:spPr>
          <a:xfrm>
            <a:off x="8580275" y="4663225"/>
            <a:ext cx="563700" cy="480300"/>
          </a:xfrm>
          <a:prstGeom prst="rect">
            <a:avLst/>
          </a:prstGeom>
        </p:spPr>
        <p:txBody>
          <a:bodyPr anchorCtr="0" anchor="ctr" bIns="91425" lIns="91425" spcFirstLastPara="1" rIns="91425" wrap="square" tIns="91425">
            <a:noAutofit/>
          </a:bodyPr>
          <a:lstStyle>
            <a:lvl1pPr lvl="0" rtl="0" algn="ctr">
              <a:buNone/>
              <a:defRPr b="1">
                <a:solidFill>
                  <a:schemeClr val="dk2"/>
                </a:solidFill>
              </a:defRPr>
            </a:lvl1pPr>
            <a:lvl2pPr lvl="1" rtl="0" algn="ctr">
              <a:buNone/>
              <a:defRPr b="1">
                <a:solidFill>
                  <a:schemeClr val="dk2"/>
                </a:solidFill>
              </a:defRPr>
            </a:lvl2pPr>
            <a:lvl3pPr lvl="2" rtl="0" algn="ctr">
              <a:buNone/>
              <a:defRPr b="1">
                <a:solidFill>
                  <a:schemeClr val="dk2"/>
                </a:solidFill>
              </a:defRPr>
            </a:lvl3pPr>
            <a:lvl4pPr lvl="3" rtl="0" algn="ctr">
              <a:buNone/>
              <a:defRPr b="1">
                <a:solidFill>
                  <a:schemeClr val="dk2"/>
                </a:solidFill>
              </a:defRPr>
            </a:lvl4pPr>
            <a:lvl5pPr lvl="4" rtl="0" algn="ctr">
              <a:buNone/>
              <a:defRPr b="1">
                <a:solidFill>
                  <a:schemeClr val="dk2"/>
                </a:solidFill>
              </a:defRPr>
            </a:lvl5pPr>
            <a:lvl6pPr lvl="5" rtl="0" algn="ctr">
              <a:buNone/>
              <a:defRPr b="1">
                <a:solidFill>
                  <a:schemeClr val="dk2"/>
                </a:solidFill>
              </a:defRPr>
            </a:lvl6pPr>
            <a:lvl7pPr lvl="6" rtl="0" algn="ctr">
              <a:buNone/>
              <a:defRPr b="1">
                <a:solidFill>
                  <a:schemeClr val="dk2"/>
                </a:solidFill>
              </a:defRPr>
            </a:lvl7pPr>
            <a:lvl8pPr lvl="7" rtl="0" algn="ctr">
              <a:buNone/>
              <a:defRPr b="1">
                <a:solidFill>
                  <a:schemeClr val="dk2"/>
                </a:solidFill>
              </a:defRPr>
            </a:lvl8pPr>
            <a:lvl9pPr lvl="8" rtl="0" algn="ctr">
              <a:buNone/>
              <a:defRPr b="1">
                <a:solidFill>
                  <a:schemeClr val="dk2"/>
                </a:solidFill>
              </a:defRPr>
            </a:lvl9pPr>
          </a:lstStyle>
          <a:p>
            <a:pPr indent="0" lvl="0" marL="0" rtl="0" algn="ctr">
              <a:spcBef>
                <a:spcPts val="0"/>
              </a:spcBef>
              <a:spcAft>
                <a:spcPts val="0"/>
              </a:spcAft>
              <a:buNone/>
            </a:pPr>
            <a:fld id="{00000000-1234-1234-1234-123412341234}" type="slidenum">
              <a:rPr lang="en"/>
              <a:t>‹#›</a:t>
            </a:fld>
            <a:endParaRPr>
              <a:solidFill>
                <a:schemeClr val="accent1"/>
              </a:solidFill>
            </a:endParaRPr>
          </a:p>
        </p:txBody>
      </p:sp>
      <p:grpSp>
        <p:nvGrpSpPr>
          <p:cNvPr id="42" name="Google Shape;42;p5"/>
          <p:cNvGrpSpPr/>
          <p:nvPr/>
        </p:nvGrpSpPr>
        <p:grpSpPr>
          <a:xfrm>
            <a:off x="949900" y="4433292"/>
            <a:ext cx="793100" cy="710459"/>
            <a:chOff x="949900" y="3119449"/>
            <a:chExt cx="793100" cy="2024100"/>
          </a:xfrm>
        </p:grpSpPr>
        <p:cxnSp>
          <p:nvCxnSpPr>
            <p:cNvPr id="43" name="Google Shape;43;p5"/>
            <p:cNvCxnSpPr/>
            <p:nvPr/>
          </p:nvCxnSpPr>
          <p:spPr>
            <a:xfrm>
              <a:off x="949900" y="3119449"/>
              <a:ext cx="0" cy="2024100"/>
            </a:xfrm>
            <a:prstGeom prst="straightConnector1">
              <a:avLst/>
            </a:prstGeom>
            <a:noFill/>
            <a:ln cap="flat" cmpd="sng" w="38100">
              <a:solidFill>
                <a:srgbClr val="CC3300"/>
              </a:solidFill>
              <a:prstDash val="solid"/>
              <a:round/>
              <a:headEnd len="med" w="med" type="none"/>
              <a:tailEnd len="med" w="med" type="none"/>
            </a:ln>
          </p:spPr>
        </p:cxnSp>
        <p:cxnSp>
          <p:nvCxnSpPr>
            <p:cNvPr id="44" name="Google Shape;44;p5"/>
            <p:cNvCxnSpPr/>
            <p:nvPr/>
          </p:nvCxnSpPr>
          <p:spPr>
            <a:xfrm>
              <a:off x="1285963" y="3119449"/>
              <a:ext cx="0" cy="2024100"/>
            </a:xfrm>
            <a:prstGeom prst="straightConnector1">
              <a:avLst/>
            </a:prstGeom>
            <a:noFill/>
            <a:ln cap="flat" cmpd="sng" w="38100">
              <a:solidFill>
                <a:srgbClr val="3333CC"/>
              </a:solidFill>
              <a:prstDash val="solid"/>
              <a:round/>
              <a:headEnd len="med" w="med" type="none"/>
              <a:tailEnd len="med" w="med" type="none"/>
            </a:ln>
          </p:spPr>
        </p:cxnSp>
        <p:cxnSp>
          <p:nvCxnSpPr>
            <p:cNvPr id="45" name="Google Shape;45;p5"/>
            <p:cNvCxnSpPr/>
            <p:nvPr/>
          </p:nvCxnSpPr>
          <p:spPr>
            <a:xfrm>
              <a:off x="1622000" y="3119449"/>
              <a:ext cx="0" cy="2024100"/>
            </a:xfrm>
            <a:prstGeom prst="straightConnector1">
              <a:avLst/>
            </a:prstGeom>
            <a:noFill/>
            <a:ln cap="flat" cmpd="sng" w="38100">
              <a:solidFill>
                <a:srgbClr val="9900CC"/>
              </a:solidFill>
              <a:prstDash val="solid"/>
              <a:round/>
              <a:headEnd len="med" w="med" type="none"/>
              <a:tailEnd len="med" w="med" type="none"/>
            </a:ln>
          </p:spPr>
        </p:cxnSp>
        <p:cxnSp>
          <p:nvCxnSpPr>
            <p:cNvPr id="46" name="Google Shape;46;p5"/>
            <p:cNvCxnSpPr/>
            <p:nvPr/>
          </p:nvCxnSpPr>
          <p:spPr>
            <a:xfrm>
              <a:off x="1171500" y="3119449"/>
              <a:ext cx="0" cy="2024100"/>
            </a:xfrm>
            <a:prstGeom prst="straightConnector1">
              <a:avLst/>
            </a:prstGeom>
            <a:noFill/>
            <a:ln cap="flat" cmpd="sng" w="38100">
              <a:solidFill>
                <a:srgbClr val="669900"/>
              </a:solidFill>
              <a:prstDash val="solid"/>
              <a:round/>
              <a:headEnd len="med" w="med" type="none"/>
              <a:tailEnd len="med" w="med" type="none"/>
            </a:ln>
          </p:spPr>
        </p:cxnSp>
        <p:cxnSp>
          <p:nvCxnSpPr>
            <p:cNvPr id="47" name="Google Shape;47;p5"/>
            <p:cNvCxnSpPr/>
            <p:nvPr/>
          </p:nvCxnSpPr>
          <p:spPr>
            <a:xfrm>
              <a:off x="1507538" y="3119449"/>
              <a:ext cx="0" cy="2024100"/>
            </a:xfrm>
            <a:prstGeom prst="straightConnector1">
              <a:avLst/>
            </a:prstGeom>
            <a:noFill/>
            <a:ln cap="flat" cmpd="sng" w="38100">
              <a:solidFill>
                <a:srgbClr val="CC6600"/>
              </a:solidFill>
              <a:prstDash val="solid"/>
              <a:round/>
              <a:headEnd len="med" w="med" type="none"/>
              <a:tailEnd len="med" w="med" type="none"/>
            </a:ln>
          </p:spPr>
        </p:cxnSp>
        <p:cxnSp>
          <p:nvCxnSpPr>
            <p:cNvPr id="48" name="Google Shape;48;p5"/>
            <p:cNvCxnSpPr/>
            <p:nvPr/>
          </p:nvCxnSpPr>
          <p:spPr>
            <a:xfrm>
              <a:off x="1393100" y="3119449"/>
              <a:ext cx="0" cy="2024100"/>
            </a:xfrm>
            <a:prstGeom prst="straightConnector1">
              <a:avLst/>
            </a:prstGeom>
            <a:noFill/>
            <a:ln cap="flat" cmpd="sng" w="38100">
              <a:solidFill>
                <a:srgbClr val="CC0000"/>
              </a:solidFill>
              <a:prstDash val="solid"/>
              <a:round/>
              <a:headEnd len="med" w="med" type="none"/>
              <a:tailEnd len="med" w="med" type="none"/>
            </a:ln>
          </p:spPr>
        </p:cxnSp>
        <p:cxnSp>
          <p:nvCxnSpPr>
            <p:cNvPr id="49" name="Google Shape;49;p5"/>
            <p:cNvCxnSpPr/>
            <p:nvPr/>
          </p:nvCxnSpPr>
          <p:spPr>
            <a:xfrm>
              <a:off x="1057038" y="3119449"/>
              <a:ext cx="0" cy="2024100"/>
            </a:xfrm>
            <a:prstGeom prst="straightConnector1">
              <a:avLst/>
            </a:prstGeom>
            <a:noFill/>
            <a:ln cap="flat" cmpd="sng" w="38100">
              <a:solidFill>
                <a:srgbClr val="6633CC"/>
              </a:solidFill>
              <a:prstDash val="solid"/>
              <a:round/>
              <a:headEnd len="med" w="med" type="none"/>
              <a:tailEnd len="med" w="med" type="none"/>
            </a:ln>
          </p:spPr>
        </p:cxnSp>
        <p:cxnSp>
          <p:nvCxnSpPr>
            <p:cNvPr id="50" name="Google Shape;50;p5"/>
            <p:cNvCxnSpPr/>
            <p:nvPr/>
          </p:nvCxnSpPr>
          <p:spPr>
            <a:xfrm>
              <a:off x="1743000" y="3119449"/>
              <a:ext cx="0" cy="2024100"/>
            </a:xfrm>
            <a:prstGeom prst="straightConnector1">
              <a:avLst/>
            </a:prstGeom>
            <a:noFill/>
            <a:ln cap="flat" cmpd="sng" w="38100">
              <a:solidFill>
                <a:srgbClr val="009966"/>
              </a:solidFill>
              <a:prstDash val="solid"/>
              <a:round/>
              <a:headEnd len="med" w="med" type="none"/>
              <a:tailEnd len="med" w="med" type="none"/>
            </a:ln>
          </p:spPr>
        </p:cxnSp>
      </p:gr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exto - Duas colunas">
  <p:cSld name="CUSTOM_1">
    <p:spTree>
      <p:nvGrpSpPr>
        <p:cNvPr id="51" name="Shape 51"/>
        <p:cNvGrpSpPr/>
        <p:nvPr/>
      </p:nvGrpSpPr>
      <p:grpSpPr>
        <a:xfrm>
          <a:off x="0" y="0"/>
          <a:ext cx="0" cy="0"/>
          <a:chOff x="0" y="0"/>
          <a:chExt cx="0" cy="0"/>
        </a:xfrm>
      </p:grpSpPr>
      <p:sp>
        <p:nvSpPr>
          <p:cNvPr id="52" name="Google Shape;52;p6"/>
          <p:cNvSpPr txBox="1"/>
          <p:nvPr>
            <p:ph type="title"/>
          </p:nvPr>
        </p:nvSpPr>
        <p:spPr>
          <a:xfrm>
            <a:off x="930300" y="383575"/>
            <a:ext cx="7283400" cy="710400"/>
          </a:xfrm>
          <a:prstGeom prst="rect">
            <a:avLst/>
          </a:prstGeom>
        </p:spPr>
        <p:txBody>
          <a:bodyPr anchorCtr="0" anchor="b" bIns="91425" lIns="0" spcFirstLastPara="1" rIns="91425" wrap="square" tIns="91425">
            <a:normAutofit/>
          </a:bodyPr>
          <a:lstStyle>
            <a:lvl1pPr lvl="0" rtl="0">
              <a:spcBef>
                <a:spcPts val="0"/>
              </a:spcBef>
              <a:spcAft>
                <a:spcPts val="0"/>
              </a:spcAft>
              <a:buClr>
                <a:schemeClr val="dk2"/>
              </a:buClr>
              <a:buSzPts val="2000"/>
              <a:buNone/>
              <a:defRPr>
                <a:solidFill>
                  <a:schemeClr val="dk2"/>
                </a:solidFill>
              </a:defRPr>
            </a:lvl1pPr>
            <a:lvl2pPr lvl="1" rtl="0">
              <a:spcBef>
                <a:spcPts val="0"/>
              </a:spcBef>
              <a:spcAft>
                <a:spcPts val="0"/>
              </a:spcAft>
              <a:buSzPts val="2800"/>
              <a:buNone/>
              <a:defRPr>
                <a:latin typeface="Montserrat"/>
                <a:ea typeface="Montserrat"/>
                <a:cs typeface="Montserrat"/>
                <a:sym typeface="Montserrat"/>
              </a:defRPr>
            </a:lvl2pPr>
            <a:lvl3pPr lvl="2" rtl="0">
              <a:spcBef>
                <a:spcPts val="0"/>
              </a:spcBef>
              <a:spcAft>
                <a:spcPts val="0"/>
              </a:spcAft>
              <a:buSzPts val="2800"/>
              <a:buNone/>
              <a:defRPr>
                <a:latin typeface="Montserrat"/>
                <a:ea typeface="Montserrat"/>
                <a:cs typeface="Montserrat"/>
                <a:sym typeface="Montserrat"/>
              </a:defRPr>
            </a:lvl3pPr>
            <a:lvl4pPr lvl="3" rtl="0">
              <a:spcBef>
                <a:spcPts val="0"/>
              </a:spcBef>
              <a:spcAft>
                <a:spcPts val="0"/>
              </a:spcAft>
              <a:buSzPts val="2800"/>
              <a:buNone/>
              <a:defRPr>
                <a:latin typeface="Montserrat"/>
                <a:ea typeface="Montserrat"/>
                <a:cs typeface="Montserrat"/>
                <a:sym typeface="Montserrat"/>
              </a:defRPr>
            </a:lvl4pPr>
            <a:lvl5pPr lvl="4" rtl="0">
              <a:spcBef>
                <a:spcPts val="0"/>
              </a:spcBef>
              <a:spcAft>
                <a:spcPts val="0"/>
              </a:spcAft>
              <a:buSzPts val="2800"/>
              <a:buNone/>
              <a:defRPr>
                <a:latin typeface="Montserrat"/>
                <a:ea typeface="Montserrat"/>
                <a:cs typeface="Montserrat"/>
                <a:sym typeface="Montserrat"/>
              </a:defRPr>
            </a:lvl5pPr>
            <a:lvl6pPr lvl="5" rtl="0">
              <a:spcBef>
                <a:spcPts val="0"/>
              </a:spcBef>
              <a:spcAft>
                <a:spcPts val="0"/>
              </a:spcAft>
              <a:buSzPts val="2800"/>
              <a:buNone/>
              <a:defRPr>
                <a:latin typeface="Montserrat"/>
                <a:ea typeface="Montserrat"/>
                <a:cs typeface="Montserrat"/>
                <a:sym typeface="Montserrat"/>
              </a:defRPr>
            </a:lvl6pPr>
            <a:lvl7pPr lvl="6" rtl="0">
              <a:spcBef>
                <a:spcPts val="0"/>
              </a:spcBef>
              <a:spcAft>
                <a:spcPts val="0"/>
              </a:spcAft>
              <a:buSzPts val="2800"/>
              <a:buNone/>
              <a:defRPr>
                <a:latin typeface="Montserrat"/>
                <a:ea typeface="Montserrat"/>
                <a:cs typeface="Montserrat"/>
                <a:sym typeface="Montserrat"/>
              </a:defRPr>
            </a:lvl7pPr>
            <a:lvl8pPr lvl="7" rtl="0">
              <a:spcBef>
                <a:spcPts val="0"/>
              </a:spcBef>
              <a:spcAft>
                <a:spcPts val="0"/>
              </a:spcAft>
              <a:buSzPts val="2800"/>
              <a:buNone/>
              <a:defRPr>
                <a:latin typeface="Montserrat"/>
                <a:ea typeface="Montserrat"/>
                <a:cs typeface="Montserrat"/>
                <a:sym typeface="Montserrat"/>
              </a:defRPr>
            </a:lvl8pPr>
            <a:lvl9pPr lvl="8" rtl="0">
              <a:spcBef>
                <a:spcPts val="0"/>
              </a:spcBef>
              <a:spcAft>
                <a:spcPts val="0"/>
              </a:spcAft>
              <a:buSzPts val="2800"/>
              <a:buNone/>
              <a:defRPr>
                <a:latin typeface="Montserrat"/>
                <a:ea typeface="Montserrat"/>
                <a:cs typeface="Montserrat"/>
                <a:sym typeface="Montserrat"/>
              </a:defRPr>
            </a:lvl9pPr>
          </a:lstStyle>
          <a:p/>
        </p:txBody>
      </p:sp>
      <p:cxnSp>
        <p:nvCxnSpPr>
          <p:cNvPr id="53" name="Google Shape;53;p6"/>
          <p:cNvCxnSpPr/>
          <p:nvPr/>
        </p:nvCxnSpPr>
        <p:spPr>
          <a:xfrm>
            <a:off x="942600" y="1055725"/>
            <a:ext cx="7291500" cy="0"/>
          </a:xfrm>
          <a:prstGeom prst="straightConnector1">
            <a:avLst/>
          </a:prstGeom>
          <a:noFill/>
          <a:ln cap="flat" cmpd="sng" w="19050">
            <a:solidFill>
              <a:schemeClr val="dk2"/>
            </a:solidFill>
            <a:prstDash val="solid"/>
            <a:round/>
            <a:headEnd len="med" w="med" type="none"/>
            <a:tailEnd len="med" w="med" type="none"/>
          </a:ln>
        </p:spPr>
      </p:cxnSp>
      <p:sp>
        <p:nvSpPr>
          <p:cNvPr id="54" name="Google Shape;54;p6"/>
          <p:cNvSpPr txBox="1"/>
          <p:nvPr>
            <p:ph idx="1" type="body"/>
          </p:nvPr>
        </p:nvSpPr>
        <p:spPr>
          <a:xfrm>
            <a:off x="942600" y="1374075"/>
            <a:ext cx="3397200" cy="2776200"/>
          </a:xfrm>
          <a:prstGeom prst="rect">
            <a:avLst/>
          </a:prstGeom>
        </p:spPr>
        <p:txBody>
          <a:bodyPr anchorCtr="0" anchor="t" bIns="0" lIns="91425" spcFirstLastPara="1" rIns="91425" wrap="square" tIns="0">
            <a:normAutofit/>
          </a:bodyPr>
          <a:lstStyle>
            <a:lvl1pPr indent="-298450" lvl="0" marL="457200" rtl="0">
              <a:lnSpc>
                <a:spcPct val="115000"/>
              </a:lnSpc>
              <a:spcBef>
                <a:spcPts val="0"/>
              </a:spcBef>
              <a:spcAft>
                <a:spcPts val="0"/>
              </a:spcAft>
              <a:buSzPts val="1100"/>
              <a:buChar char="●"/>
              <a:defRPr sz="1100"/>
            </a:lvl1pPr>
            <a:lvl2pPr indent="-298450" lvl="1" marL="914400" rtl="0">
              <a:lnSpc>
                <a:spcPct val="115000"/>
              </a:lnSpc>
              <a:spcBef>
                <a:spcPts val="1000"/>
              </a:spcBef>
              <a:spcAft>
                <a:spcPts val="0"/>
              </a:spcAft>
              <a:buSzPts val="1100"/>
              <a:buChar char="○"/>
              <a:defRPr sz="1100"/>
            </a:lvl2pPr>
            <a:lvl3pPr indent="-298450" lvl="2" marL="1371600" rtl="0">
              <a:lnSpc>
                <a:spcPct val="115000"/>
              </a:lnSpc>
              <a:spcBef>
                <a:spcPts val="1000"/>
              </a:spcBef>
              <a:spcAft>
                <a:spcPts val="0"/>
              </a:spcAft>
              <a:buSzPts val="1100"/>
              <a:buChar char="■"/>
              <a:defRPr sz="1100"/>
            </a:lvl3pPr>
            <a:lvl4pPr indent="-298450" lvl="3" marL="1828800" rtl="0">
              <a:lnSpc>
                <a:spcPct val="115000"/>
              </a:lnSpc>
              <a:spcBef>
                <a:spcPts val="1000"/>
              </a:spcBef>
              <a:spcAft>
                <a:spcPts val="0"/>
              </a:spcAft>
              <a:buSzPts val="1100"/>
              <a:buChar char="●"/>
              <a:defRPr sz="1100"/>
            </a:lvl4pPr>
            <a:lvl5pPr indent="-298450" lvl="4" marL="2286000" rtl="0">
              <a:lnSpc>
                <a:spcPct val="115000"/>
              </a:lnSpc>
              <a:spcBef>
                <a:spcPts val="1000"/>
              </a:spcBef>
              <a:spcAft>
                <a:spcPts val="0"/>
              </a:spcAft>
              <a:buSzPts val="1100"/>
              <a:buChar char="○"/>
              <a:defRPr sz="1100"/>
            </a:lvl5pPr>
            <a:lvl6pPr indent="-298450" lvl="5" marL="2743200" rtl="0">
              <a:lnSpc>
                <a:spcPct val="115000"/>
              </a:lnSpc>
              <a:spcBef>
                <a:spcPts val="1000"/>
              </a:spcBef>
              <a:spcAft>
                <a:spcPts val="0"/>
              </a:spcAft>
              <a:buSzPts val="1100"/>
              <a:buChar char="■"/>
              <a:defRPr sz="1100"/>
            </a:lvl6pPr>
            <a:lvl7pPr indent="-298450" lvl="6" marL="3200400" rtl="0">
              <a:lnSpc>
                <a:spcPct val="115000"/>
              </a:lnSpc>
              <a:spcBef>
                <a:spcPts val="1000"/>
              </a:spcBef>
              <a:spcAft>
                <a:spcPts val="0"/>
              </a:spcAft>
              <a:buSzPts val="1100"/>
              <a:buChar char="●"/>
              <a:defRPr sz="1100"/>
            </a:lvl7pPr>
            <a:lvl8pPr indent="-298450" lvl="7" marL="3657600" rtl="0">
              <a:lnSpc>
                <a:spcPct val="115000"/>
              </a:lnSpc>
              <a:spcBef>
                <a:spcPts val="1000"/>
              </a:spcBef>
              <a:spcAft>
                <a:spcPts val="0"/>
              </a:spcAft>
              <a:buSzPts val="1100"/>
              <a:buChar char="○"/>
              <a:defRPr sz="1100"/>
            </a:lvl8pPr>
            <a:lvl9pPr indent="-298450" lvl="8" marL="4114800" rtl="0">
              <a:lnSpc>
                <a:spcPct val="115000"/>
              </a:lnSpc>
              <a:spcBef>
                <a:spcPts val="1000"/>
              </a:spcBef>
              <a:spcAft>
                <a:spcPts val="1000"/>
              </a:spcAft>
              <a:buSzPts val="1100"/>
              <a:buChar char="■"/>
              <a:defRPr sz="1100"/>
            </a:lvl9pPr>
          </a:lstStyle>
          <a:p/>
        </p:txBody>
      </p:sp>
      <p:sp>
        <p:nvSpPr>
          <p:cNvPr id="55" name="Google Shape;55;p6"/>
          <p:cNvSpPr txBox="1"/>
          <p:nvPr>
            <p:ph idx="2" type="body"/>
          </p:nvPr>
        </p:nvSpPr>
        <p:spPr>
          <a:xfrm>
            <a:off x="4858650" y="1374075"/>
            <a:ext cx="3397200" cy="2776200"/>
          </a:xfrm>
          <a:prstGeom prst="rect">
            <a:avLst/>
          </a:prstGeom>
        </p:spPr>
        <p:txBody>
          <a:bodyPr anchorCtr="0" anchor="t" bIns="0" lIns="91425" spcFirstLastPara="1" rIns="91425" wrap="square" tIns="0">
            <a:normAutofit/>
          </a:bodyPr>
          <a:lstStyle>
            <a:lvl1pPr indent="-298450" lvl="0" marL="457200" rtl="0">
              <a:lnSpc>
                <a:spcPct val="115000"/>
              </a:lnSpc>
              <a:spcBef>
                <a:spcPts val="0"/>
              </a:spcBef>
              <a:spcAft>
                <a:spcPts val="0"/>
              </a:spcAft>
              <a:buSzPts val="1100"/>
              <a:buChar char="●"/>
              <a:defRPr sz="1100"/>
            </a:lvl1pPr>
            <a:lvl2pPr indent="-298450" lvl="1" marL="914400" rtl="0">
              <a:lnSpc>
                <a:spcPct val="115000"/>
              </a:lnSpc>
              <a:spcBef>
                <a:spcPts val="1000"/>
              </a:spcBef>
              <a:spcAft>
                <a:spcPts val="0"/>
              </a:spcAft>
              <a:buSzPts val="1100"/>
              <a:buChar char="○"/>
              <a:defRPr sz="1100"/>
            </a:lvl2pPr>
            <a:lvl3pPr indent="-298450" lvl="2" marL="1371600" rtl="0">
              <a:lnSpc>
                <a:spcPct val="115000"/>
              </a:lnSpc>
              <a:spcBef>
                <a:spcPts val="1000"/>
              </a:spcBef>
              <a:spcAft>
                <a:spcPts val="0"/>
              </a:spcAft>
              <a:buSzPts val="1100"/>
              <a:buChar char="■"/>
              <a:defRPr sz="1100"/>
            </a:lvl3pPr>
            <a:lvl4pPr indent="-298450" lvl="3" marL="1828800" rtl="0">
              <a:lnSpc>
                <a:spcPct val="115000"/>
              </a:lnSpc>
              <a:spcBef>
                <a:spcPts val="1000"/>
              </a:spcBef>
              <a:spcAft>
                <a:spcPts val="0"/>
              </a:spcAft>
              <a:buSzPts val="1100"/>
              <a:buChar char="●"/>
              <a:defRPr sz="1100"/>
            </a:lvl4pPr>
            <a:lvl5pPr indent="-298450" lvl="4" marL="2286000" rtl="0">
              <a:lnSpc>
                <a:spcPct val="115000"/>
              </a:lnSpc>
              <a:spcBef>
                <a:spcPts val="1000"/>
              </a:spcBef>
              <a:spcAft>
                <a:spcPts val="0"/>
              </a:spcAft>
              <a:buSzPts val="1100"/>
              <a:buChar char="○"/>
              <a:defRPr sz="1100"/>
            </a:lvl5pPr>
            <a:lvl6pPr indent="-298450" lvl="5" marL="2743200" rtl="0">
              <a:lnSpc>
                <a:spcPct val="115000"/>
              </a:lnSpc>
              <a:spcBef>
                <a:spcPts val="1000"/>
              </a:spcBef>
              <a:spcAft>
                <a:spcPts val="0"/>
              </a:spcAft>
              <a:buSzPts val="1100"/>
              <a:buChar char="■"/>
              <a:defRPr sz="1100"/>
            </a:lvl6pPr>
            <a:lvl7pPr indent="-298450" lvl="6" marL="3200400" rtl="0">
              <a:lnSpc>
                <a:spcPct val="115000"/>
              </a:lnSpc>
              <a:spcBef>
                <a:spcPts val="1000"/>
              </a:spcBef>
              <a:spcAft>
                <a:spcPts val="0"/>
              </a:spcAft>
              <a:buSzPts val="1100"/>
              <a:buChar char="●"/>
              <a:defRPr sz="1100"/>
            </a:lvl7pPr>
            <a:lvl8pPr indent="-298450" lvl="7" marL="3657600" rtl="0">
              <a:lnSpc>
                <a:spcPct val="115000"/>
              </a:lnSpc>
              <a:spcBef>
                <a:spcPts val="1000"/>
              </a:spcBef>
              <a:spcAft>
                <a:spcPts val="0"/>
              </a:spcAft>
              <a:buSzPts val="1100"/>
              <a:buChar char="○"/>
              <a:defRPr sz="1100"/>
            </a:lvl8pPr>
            <a:lvl9pPr indent="-298450" lvl="8" marL="4114800" rtl="0">
              <a:lnSpc>
                <a:spcPct val="115000"/>
              </a:lnSpc>
              <a:spcBef>
                <a:spcPts val="1000"/>
              </a:spcBef>
              <a:spcAft>
                <a:spcPts val="1000"/>
              </a:spcAft>
              <a:buSzPts val="1100"/>
              <a:buChar char="■"/>
              <a:defRPr sz="1100"/>
            </a:lvl9pPr>
          </a:lstStyle>
          <a:p/>
        </p:txBody>
      </p:sp>
      <p:sp>
        <p:nvSpPr>
          <p:cNvPr id="56" name="Google Shape;56;p6"/>
          <p:cNvSpPr txBox="1"/>
          <p:nvPr>
            <p:ph idx="12" type="sldNum"/>
          </p:nvPr>
        </p:nvSpPr>
        <p:spPr>
          <a:xfrm>
            <a:off x="8580275" y="4663225"/>
            <a:ext cx="563700" cy="480300"/>
          </a:xfrm>
          <a:prstGeom prst="rect">
            <a:avLst/>
          </a:prstGeom>
        </p:spPr>
        <p:txBody>
          <a:bodyPr anchorCtr="0" anchor="ctr" bIns="91425" lIns="91425" spcFirstLastPara="1" rIns="91425" wrap="square" tIns="91425">
            <a:noAutofit/>
          </a:bodyPr>
          <a:lstStyle>
            <a:lvl1pPr lvl="0" rtl="0" algn="ctr">
              <a:buNone/>
              <a:defRPr b="1">
                <a:solidFill>
                  <a:schemeClr val="dk2"/>
                </a:solidFill>
              </a:defRPr>
            </a:lvl1pPr>
            <a:lvl2pPr lvl="1" rtl="0" algn="ctr">
              <a:buNone/>
              <a:defRPr b="1">
                <a:solidFill>
                  <a:schemeClr val="dk2"/>
                </a:solidFill>
              </a:defRPr>
            </a:lvl2pPr>
            <a:lvl3pPr lvl="2" rtl="0" algn="ctr">
              <a:buNone/>
              <a:defRPr b="1">
                <a:solidFill>
                  <a:schemeClr val="dk2"/>
                </a:solidFill>
              </a:defRPr>
            </a:lvl3pPr>
            <a:lvl4pPr lvl="3" rtl="0" algn="ctr">
              <a:buNone/>
              <a:defRPr b="1">
                <a:solidFill>
                  <a:schemeClr val="dk2"/>
                </a:solidFill>
              </a:defRPr>
            </a:lvl4pPr>
            <a:lvl5pPr lvl="4" rtl="0" algn="ctr">
              <a:buNone/>
              <a:defRPr b="1">
                <a:solidFill>
                  <a:schemeClr val="dk2"/>
                </a:solidFill>
              </a:defRPr>
            </a:lvl5pPr>
            <a:lvl6pPr lvl="5" rtl="0" algn="ctr">
              <a:buNone/>
              <a:defRPr b="1">
                <a:solidFill>
                  <a:schemeClr val="dk2"/>
                </a:solidFill>
              </a:defRPr>
            </a:lvl6pPr>
            <a:lvl7pPr lvl="6" rtl="0" algn="ctr">
              <a:buNone/>
              <a:defRPr b="1">
                <a:solidFill>
                  <a:schemeClr val="dk2"/>
                </a:solidFill>
              </a:defRPr>
            </a:lvl7pPr>
            <a:lvl8pPr lvl="7" rtl="0" algn="ctr">
              <a:buNone/>
              <a:defRPr b="1">
                <a:solidFill>
                  <a:schemeClr val="dk2"/>
                </a:solidFill>
              </a:defRPr>
            </a:lvl8pPr>
            <a:lvl9pPr lvl="8" rtl="0" algn="ctr">
              <a:buNone/>
              <a:defRPr b="1">
                <a:solidFill>
                  <a:schemeClr val="dk2"/>
                </a:solidFill>
              </a:defRPr>
            </a:lvl9pPr>
          </a:lstStyle>
          <a:p>
            <a:pPr indent="0" lvl="0" marL="0" rtl="0" algn="ctr">
              <a:spcBef>
                <a:spcPts val="0"/>
              </a:spcBef>
              <a:spcAft>
                <a:spcPts val="0"/>
              </a:spcAft>
              <a:buNone/>
            </a:pPr>
            <a:fld id="{00000000-1234-1234-1234-123412341234}" type="slidenum">
              <a:rPr lang="en"/>
              <a:t>‹#›</a:t>
            </a:fld>
            <a:endParaRPr>
              <a:solidFill>
                <a:schemeClr val="accent1"/>
              </a:solidFill>
            </a:endParaRPr>
          </a:p>
        </p:txBody>
      </p:sp>
      <p:grpSp>
        <p:nvGrpSpPr>
          <p:cNvPr id="57" name="Google Shape;57;p6"/>
          <p:cNvGrpSpPr/>
          <p:nvPr/>
        </p:nvGrpSpPr>
        <p:grpSpPr>
          <a:xfrm>
            <a:off x="949900" y="4433292"/>
            <a:ext cx="793100" cy="710459"/>
            <a:chOff x="949900" y="3119449"/>
            <a:chExt cx="793100" cy="2024100"/>
          </a:xfrm>
        </p:grpSpPr>
        <p:cxnSp>
          <p:nvCxnSpPr>
            <p:cNvPr id="58" name="Google Shape;58;p6"/>
            <p:cNvCxnSpPr/>
            <p:nvPr/>
          </p:nvCxnSpPr>
          <p:spPr>
            <a:xfrm>
              <a:off x="949900" y="3119449"/>
              <a:ext cx="0" cy="2024100"/>
            </a:xfrm>
            <a:prstGeom prst="straightConnector1">
              <a:avLst/>
            </a:prstGeom>
            <a:noFill/>
            <a:ln cap="flat" cmpd="sng" w="38100">
              <a:solidFill>
                <a:srgbClr val="CC3300"/>
              </a:solidFill>
              <a:prstDash val="solid"/>
              <a:round/>
              <a:headEnd len="med" w="med" type="none"/>
              <a:tailEnd len="med" w="med" type="none"/>
            </a:ln>
          </p:spPr>
        </p:cxnSp>
        <p:cxnSp>
          <p:nvCxnSpPr>
            <p:cNvPr id="59" name="Google Shape;59;p6"/>
            <p:cNvCxnSpPr/>
            <p:nvPr/>
          </p:nvCxnSpPr>
          <p:spPr>
            <a:xfrm>
              <a:off x="1285963" y="3119449"/>
              <a:ext cx="0" cy="2024100"/>
            </a:xfrm>
            <a:prstGeom prst="straightConnector1">
              <a:avLst/>
            </a:prstGeom>
            <a:noFill/>
            <a:ln cap="flat" cmpd="sng" w="38100">
              <a:solidFill>
                <a:srgbClr val="3333CC"/>
              </a:solidFill>
              <a:prstDash val="solid"/>
              <a:round/>
              <a:headEnd len="med" w="med" type="none"/>
              <a:tailEnd len="med" w="med" type="none"/>
            </a:ln>
          </p:spPr>
        </p:cxnSp>
        <p:cxnSp>
          <p:nvCxnSpPr>
            <p:cNvPr id="60" name="Google Shape;60;p6"/>
            <p:cNvCxnSpPr/>
            <p:nvPr/>
          </p:nvCxnSpPr>
          <p:spPr>
            <a:xfrm>
              <a:off x="1622000" y="3119449"/>
              <a:ext cx="0" cy="2024100"/>
            </a:xfrm>
            <a:prstGeom prst="straightConnector1">
              <a:avLst/>
            </a:prstGeom>
            <a:noFill/>
            <a:ln cap="flat" cmpd="sng" w="38100">
              <a:solidFill>
                <a:srgbClr val="9900CC"/>
              </a:solidFill>
              <a:prstDash val="solid"/>
              <a:round/>
              <a:headEnd len="med" w="med" type="none"/>
              <a:tailEnd len="med" w="med" type="none"/>
            </a:ln>
          </p:spPr>
        </p:cxnSp>
        <p:cxnSp>
          <p:nvCxnSpPr>
            <p:cNvPr id="61" name="Google Shape;61;p6"/>
            <p:cNvCxnSpPr/>
            <p:nvPr/>
          </p:nvCxnSpPr>
          <p:spPr>
            <a:xfrm>
              <a:off x="1171500" y="3119449"/>
              <a:ext cx="0" cy="2024100"/>
            </a:xfrm>
            <a:prstGeom prst="straightConnector1">
              <a:avLst/>
            </a:prstGeom>
            <a:noFill/>
            <a:ln cap="flat" cmpd="sng" w="38100">
              <a:solidFill>
                <a:srgbClr val="669900"/>
              </a:solidFill>
              <a:prstDash val="solid"/>
              <a:round/>
              <a:headEnd len="med" w="med" type="none"/>
              <a:tailEnd len="med" w="med" type="none"/>
            </a:ln>
          </p:spPr>
        </p:cxnSp>
        <p:cxnSp>
          <p:nvCxnSpPr>
            <p:cNvPr id="62" name="Google Shape;62;p6"/>
            <p:cNvCxnSpPr/>
            <p:nvPr/>
          </p:nvCxnSpPr>
          <p:spPr>
            <a:xfrm>
              <a:off x="1507538" y="3119449"/>
              <a:ext cx="0" cy="2024100"/>
            </a:xfrm>
            <a:prstGeom prst="straightConnector1">
              <a:avLst/>
            </a:prstGeom>
            <a:noFill/>
            <a:ln cap="flat" cmpd="sng" w="38100">
              <a:solidFill>
                <a:srgbClr val="CC6600"/>
              </a:solidFill>
              <a:prstDash val="solid"/>
              <a:round/>
              <a:headEnd len="med" w="med" type="none"/>
              <a:tailEnd len="med" w="med" type="none"/>
            </a:ln>
          </p:spPr>
        </p:cxnSp>
        <p:cxnSp>
          <p:nvCxnSpPr>
            <p:cNvPr id="63" name="Google Shape;63;p6"/>
            <p:cNvCxnSpPr/>
            <p:nvPr/>
          </p:nvCxnSpPr>
          <p:spPr>
            <a:xfrm>
              <a:off x="1393100" y="3119449"/>
              <a:ext cx="0" cy="2024100"/>
            </a:xfrm>
            <a:prstGeom prst="straightConnector1">
              <a:avLst/>
            </a:prstGeom>
            <a:noFill/>
            <a:ln cap="flat" cmpd="sng" w="38100">
              <a:solidFill>
                <a:srgbClr val="CC0000"/>
              </a:solidFill>
              <a:prstDash val="solid"/>
              <a:round/>
              <a:headEnd len="med" w="med" type="none"/>
              <a:tailEnd len="med" w="med" type="none"/>
            </a:ln>
          </p:spPr>
        </p:cxnSp>
        <p:cxnSp>
          <p:nvCxnSpPr>
            <p:cNvPr id="64" name="Google Shape;64;p6"/>
            <p:cNvCxnSpPr/>
            <p:nvPr/>
          </p:nvCxnSpPr>
          <p:spPr>
            <a:xfrm>
              <a:off x="1057038" y="3119449"/>
              <a:ext cx="0" cy="2024100"/>
            </a:xfrm>
            <a:prstGeom prst="straightConnector1">
              <a:avLst/>
            </a:prstGeom>
            <a:noFill/>
            <a:ln cap="flat" cmpd="sng" w="38100">
              <a:solidFill>
                <a:srgbClr val="6633CC"/>
              </a:solidFill>
              <a:prstDash val="solid"/>
              <a:round/>
              <a:headEnd len="med" w="med" type="none"/>
              <a:tailEnd len="med" w="med" type="none"/>
            </a:ln>
          </p:spPr>
        </p:cxnSp>
        <p:cxnSp>
          <p:nvCxnSpPr>
            <p:cNvPr id="65" name="Google Shape;65;p6"/>
            <p:cNvCxnSpPr/>
            <p:nvPr/>
          </p:nvCxnSpPr>
          <p:spPr>
            <a:xfrm>
              <a:off x="1743000" y="3119449"/>
              <a:ext cx="0" cy="2024100"/>
            </a:xfrm>
            <a:prstGeom prst="straightConnector1">
              <a:avLst/>
            </a:prstGeom>
            <a:noFill/>
            <a:ln cap="flat" cmpd="sng" w="38100">
              <a:solidFill>
                <a:srgbClr val="009966"/>
              </a:solidFill>
              <a:prstDash val="solid"/>
              <a:round/>
              <a:headEnd len="med" w="med" type="none"/>
              <a:tailEnd len="med" w="med" type="none"/>
            </a:ln>
          </p:spPr>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exto e imagem">
  <p:cSld name="CUSTOM_1_1">
    <p:spTree>
      <p:nvGrpSpPr>
        <p:cNvPr id="66" name="Shape 66"/>
        <p:cNvGrpSpPr/>
        <p:nvPr/>
      </p:nvGrpSpPr>
      <p:grpSpPr>
        <a:xfrm>
          <a:off x="0" y="0"/>
          <a:ext cx="0" cy="0"/>
          <a:chOff x="0" y="0"/>
          <a:chExt cx="0" cy="0"/>
        </a:xfrm>
      </p:grpSpPr>
      <p:sp>
        <p:nvSpPr>
          <p:cNvPr id="67" name="Google Shape;67;p7"/>
          <p:cNvSpPr/>
          <p:nvPr>
            <p:ph idx="2" type="pic"/>
          </p:nvPr>
        </p:nvSpPr>
        <p:spPr>
          <a:xfrm>
            <a:off x="4573725" y="525"/>
            <a:ext cx="4570200" cy="5143500"/>
          </a:xfrm>
          <a:prstGeom prst="rect">
            <a:avLst/>
          </a:prstGeom>
          <a:noFill/>
          <a:ln>
            <a:noFill/>
          </a:ln>
        </p:spPr>
      </p:sp>
      <p:sp>
        <p:nvSpPr>
          <p:cNvPr id="68" name="Google Shape;68;p7"/>
          <p:cNvSpPr txBox="1"/>
          <p:nvPr>
            <p:ph type="title"/>
          </p:nvPr>
        </p:nvSpPr>
        <p:spPr>
          <a:xfrm>
            <a:off x="930300" y="383575"/>
            <a:ext cx="3249600" cy="710400"/>
          </a:xfrm>
          <a:prstGeom prst="rect">
            <a:avLst/>
          </a:prstGeom>
        </p:spPr>
        <p:txBody>
          <a:bodyPr anchorCtr="0" anchor="b" bIns="91425" lIns="0" spcFirstLastPara="1" rIns="91425" wrap="square" tIns="91425">
            <a:normAutofit/>
          </a:bodyPr>
          <a:lstStyle>
            <a:lvl1pPr lvl="0" rtl="0">
              <a:spcBef>
                <a:spcPts val="0"/>
              </a:spcBef>
              <a:spcAft>
                <a:spcPts val="0"/>
              </a:spcAft>
              <a:buClr>
                <a:schemeClr val="dk2"/>
              </a:buClr>
              <a:buSzPts val="2000"/>
              <a:buNone/>
              <a:defRPr>
                <a:solidFill>
                  <a:schemeClr val="dk2"/>
                </a:solidFill>
              </a:defRPr>
            </a:lvl1pPr>
            <a:lvl2pPr lvl="1" rtl="0">
              <a:spcBef>
                <a:spcPts val="0"/>
              </a:spcBef>
              <a:spcAft>
                <a:spcPts val="0"/>
              </a:spcAft>
              <a:buSzPts val="2800"/>
              <a:buNone/>
              <a:defRPr>
                <a:latin typeface="Montserrat"/>
                <a:ea typeface="Montserrat"/>
                <a:cs typeface="Montserrat"/>
                <a:sym typeface="Montserrat"/>
              </a:defRPr>
            </a:lvl2pPr>
            <a:lvl3pPr lvl="2" rtl="0">
              <a:spcBef>
                <a:spcPts val="0"/>
              </a:spcBef>
              <a:spcAft>
                <a:spcPts val="0"/>
              </a:spcAft>
              <a:buSzPts val="2800"/>
              <a:buNone/>
              <a:defRPr>
                <a:latin typeface="Montserrat"/>
                <a:ea typeface="Montserrat"/>
                <a:cs typeface="Montserrat"/>
                <a:sym typeface="Montserrat"/>
              </a:defRPr>
            </a:lvl3pPr>
            <a:lvl4pPr lvl="3" rtl="0">
              <a:spcBef>
                <a:spcPts val="0"/>
              </a:spcBef>
              <a:spcAft>
                <a:spcPts val="0"/>
              </a:spcAft>
              <a:buSzPts val="2800"/>
              <a:buNone/>
              <a:defRPr>
                <a:latin typeface="Montserrat"/>
                <a:ea typeface="Montserrat"/>
                <a:cs typeface="Montserrat"/>
                <a:sym typeface="Montserrat"/>
              </a:defRPr>
            </a:lvl4pPr>
            <a:lvl5pPr lvl="4" rtl="0">
              <a:spcBef>
                <a:spcPts val="0"/>
              </a:spcBef>
              <a:spcAft>
                <a:spcPts val="0"/>
              </a:spcAft>
              <a:buSzPts val="2800"/>
              <a:buNone/>
              <a:defRPr>
                <a:latin typeface="Montserrat"/>
                <a:ea typeface="Montserrat"/>
                <a:cs typeface="Montserrat"/>
                <a:sym typeface="Montserrat"/>
              </a:defRPr>
            </a:lvl5pPr>
            <a:lvl6pPr lvl="5" rtl="0">
              <a:spcBef>
                <a:spcPts val="0"/>
              </a:spcBef>
              <a:spcAft>
                <a:spcPts val="0"/>
              </a:spcAft>
              <a:buSzPts val="2800"/>
              <a:buNone/>
              <a:defRPr>
                <a:latin typeface="Montserrat"/>
                <a:ea typeface="Montserrat"/>
                <a:cs typeface="Montserrat"/>
                <a:sym typeface="Montserrat"/>
              </a:defRPr>
            </a:lvl6pPr>
            <a:lvl7pPr lvl="6" rtl="0">
              <a:spcBef>
                <a:spcPts val="0"/>
              </a:spcBef>
              <a:spcAft>
                <a:spcPts val="0"/>
              </a:spcAft>
              <a:buSzPts val="2800"/>
              <a:buNone/>
              <a:defRPr>
                <a:latin typeface="Montserrat"/>
                <a:ea typeface="Montserrat"/>
                <a:cs typeface="Montserrat"/>
                <a:sym typeface="Montserrat"/>
              </a:defRPr>
            </a:lvl7pPr>
            <a:lvl8pPr lvl="7" rtl="0">
              <a:spcBef>
                <a:spcPts val="0"/>
              </a:spcBef>
              <a:spcAft>
                <a:spcPts val="0"/>
              </a:spcAft>
              <a:buSzPts val="2800"/>
              <a:buNone/>
              <a:defRPr>
                <a:latin typeface="Montserrat"/>
                <a:ea typeface="Montserrat"/>
                <a:cs typeface="Montserrat"/>
                <a:sym typeface="Montserrat"/>
              </a:defRPr>
            </a:lvl8pPr>
            <a:lvl9pPr lvl="8" rtl="0">
              <a:spcBef>
                <a:spcPts val="0"/>
              </a:spcBef>
              <a:spcAft>
                <a:spcPts val="0"/>
              </a:spcAft>
              <a:buSzPts val="2800"/>
              <a:buNone/>
              <a:defRPr>
                <a:latin typeface="Montserrat"/>
                <a:ea typeface="Montserrat"/>
                <a:cs typeface="Montserrat"/>
                <a:sym typeface="Montserrat"/>
              </a:defRPr>
            </a:lvl9pPr>
          </a:lstStyle>
          <a:p/>
        </p:txBody>
      </p:sp>
      <p:cxnSp>
        <p:nvCxnSpPr>
          <p:cNvPr id="69" name="Google Shape;69;p7"/>
          <p:cNvCxnSpPr/>
          <p:nvPr/>
        </p:nvCxnSpPr>
        <p:spPr>
          <a:xfrm>
            <a:off x="942600" y="1055725"/>
            <a:ext cx="3237300" cy="0"/>
          </a:xfrm>
          <a:prstGeom prst="straightConnector1">
            <a:avLst/>
          </a:prstGeom>
          <a:noFill/>
          <a:ln cap="flat" cmpd="sng" w="19050">
            <a:solidFill>
              <a:schemeClr val="dk2"/>
            </a:solidFill>
            <a:prstDash val="solid"/>
            <a:round/>
            <a:headEnd len="med" w="med" type="none"/>
            <a:tailEnd len="med" w="med" type="none"/>
          </a:ln>
        </p:spPr>
      </p:cxnSp>
      <p:sp>
        <p:nvSpPr>
          <p:cNvPr id="70" name="Google Shape;70;p7"/>
          <p:cNvSpPr txBox="1"/>
          <p:nvPr>
            <p:ph idx="1" type="body"/>
          </p:nvPr>
        </p:nvSpPr>
        <p:spPr>
          <a:xfrm>
            <a:off x="942600" y="1237675"/>
            <a:ext cx="3231600" cy="2916900"/>
          </a:xfrm>
          <a:prstGeom prst="rect">
            <a:avLst/>
          </a:prstGeom>
        </p:spPr>
        <p:txBody>
          <a:bodyPr anchorCtr="0" anchor="t" bIns="0" lIns="91425" spcFirstLastPara="1" rIns="91425" wrap="square" tIns="0">
            <a:normAutofit/>
          </a:bodyPr>
          <a:lstStyle>
            <a:lvl1pPr indent="-298450" lvl="0" marL="457200" rtl="0">
              <a:lnSpc>
                <a:spcPct val="115000"/>
              </a:lnSpc>
              <a:spcBef>
                <a:spcPts val="0"/>
              </a:spcBef>
              <a:spcAft>
                <a:spcPts val="0"/>
              </a:spcAft>
              <a:buSzPts val="1100"/>
              <a:buChar char="●"/>
              <a:defRPr sz="1100"/>
            </a:lvl1pPr>
            <a:lvl2pPr indent="-298450" lvl="1" marL="914400" rtl="0">
              <a:lnSpc>
                <a:spcPct val="115000"/>
              </a:lnSpc>
              <a:spcBef>
                <a:spcPts val="1000"/>
              </a:spcBef>
              <a:spcAft>
                <a:spcPts val="0"/>
              </a:spcAft>
              <a:buSzPts val="1100"/>
              <a:buChar char="○"/>
              <a:defRPr sz="1100"/>
            </a:lvl2pPr>
            <a:lvl3pPr indent="-298450" lvl="2" marL="1371600" rtl="0">
              <a:lnSpc>
                <a:spcPct val="115000"/>
              </a:lnSpc>
              <a:spcBef>
                <a:spcPts val="1000"/>
              </a:spcBef>
              <a:spcAft>
                <a:spcPts val="0"/>
              </a:spcAft>
              <a:buSzPts val="1100"/>
              <a:buChar char="■"/>
              <a:defRPr sz="1100"/>
            </a:lvl3pPr>
            <a:lvl4pPr indent="-298450" lvl="3" marL="1828800" rtl="0">
              <a:lnSpc>
                <a:spcPct val="115000"/>
              </a:lnSpc>
              <a:spcBef>
                <a:spcPts val="1000"/>
              </a:spcBef>
              <a:spcAft>
                <a:spcPts val="0"/>
              </a:spcAft>
              <a:buSzPts val="1100"/>
              <a:buChar char="●"/>
              <a:defRPr sz="1100"/>
            </a:lvl4pPr>
            <a:lvl5pPr indent="-298450" lvl="4" marL="2286000" rtl="0">
              <a:lnSpc>
                <a:spcPct val="115000"/>
              </a:lnSpc>
              <a:spcBef>
                <a:spcPts val="1000"/>
              </a:spcBef>
              <a:spcAft>
                <a:spcPts val="0"/>
              </a:spcAft>
              <a:buSzPts val="1100"/>
              <a:buChar char="○"/>
              <a:defRPr sz="1100"/>
            </a:lvl5pPr>
            <a:lvl6pPr indent="-298450" lvl="5" marL="2743200" rtl="0">
              <a:lnSpc>
                <a:spcPct val="115000"/>
              </a:lnSpc>
              <a:spcBef>
                <a:spcPts val="1000"/>
              </a:spcBef>
              <a:spcAft>
                <a:spcPts val="0"/>
              </a:spcAft>
              <a:buSzPts val="1100"/>
              <a:buChar char="■"/>
              <a:defRPr sz="1100"/>
            </a:lvl6pPr>
            <a:lvl7pPr indent="-298450" lvl="6" marL="3200400" rtl="0">
              <a:lnSpc>
                <a:spcPct val="115000"/>
              </a:lnSpc>
              <a:spcBef>
                <a:spcPts val="1000"/>
              </a:spcBef>
              <a:spcAft>
                <a:spcPts val="0"/>
              </a:spcAft>
              <a:buSzPts val="1100"/>
              <a:buChar char="●"/>
              <a:defRPr sz="1100"/>
            </a:lvl7pPr>
            <a:lvl8pPr indent="-298450" lvl="7" marL="3657600" rtl="0">
              <a:lnSpc>
                <a:spcPct val="115000"/>
              </a:lnSpc>
              <a:spcBef>
                <a:spcPts val="1000"/>
              </a:spcBef>
              <a:spcAft>
                <a:spcPts val="0"/>
              </a:spcAft>
              <a:buSzPts val="1100"/>
              <a:buChar char="○"/>
              <a:defRPr sz="1100"/>
            </a:lvl8pPr>
            <a:lvl9pPr indent="-298450" lvl="8" marL="4114800" rtl="0">
              <a:lnSpc>
                <a:spcPct val="115000"/>
              </a:lnSpc>
              <a:spcBef>
                <a:spcPts val="1000"/>
              </a:spcBef>
              <a:spcAft>
                <a:spcPts val="1000"/>
              </a:spcAft>
              <a:buSzPts val="1100"/>
              <a:buChar char="■"/>
              <a:defRPr sz="1100"/>
            </a:lvl9pPr>
          </a:lstStyle>
          <a:p/>
        </p:txBody>
      </p:sp>
      <p:sp>
        <p:nvSpPr>
          <p:cNvPr id="71" name="Google Shape;71;p7"/>
          <p:cNvSpPr txBox="1"/>
          <p:nvPr>
            <p:ph idx="12" type="sldNum"/>
          </p:nvPr>
        </p:nvSpPr>
        <p:spPr>
          <a:xfrm>
            <a:off x="8580275" y="4663225"/>
            <a:ext cx="563700" cy="480300"/>
          </a:xfrm>
          <a:prstGeom prst="rect">
            <a:avLst/>
          </a:prstGeom>
        </p:spPr>
        <p:txBody>
          <a:bodyPr anchorCtr="0" anchor="ctr" bIns="91425" lIns="91425" spcFirstLastPara="1" rIns="91425" wrap="square" tIns="91425">
            <a:noAutofit/>
          </a:bodyPr>
          <a:lstStyle>
            <a:lvl1pPr lvl="0" rtl="0" algn="ctr">
              <a:buNone/>
              <a:defRPr b="1">
                <a:solidFill>
                  <a:schemeClr val="dk2"/>
                </a:solidFill>
              </a:defRPr>
            </a:lvl1pPr>
            <a:lvl2pPr lvl="1" rtl="0" algn="ctr">
              <a:buNone/>
              <a:defRPr b="1">
                <a:solidFill>
                  <a:schemeClr val="dk2"/>
                </a:solidFill>
              </a:defRPr>
            </a:lvl2pPr>
            <a:lvl3pPr lvl="2" rtl="0" algn="ctr">
              <a:buNone/>
              <a:defRPr b="1">
                <a:solidFill>
                  <a:schemeClr val="dk2"/>
                </a:solidFill>
              </a:defRPr>
            </a:lvl3pPr>
            <a:lvl4pPr lvl="3" rtl="0" algn="ctr">
              <a:buNone/>
              <a:defRPr b="1">
                <a:solidFill>
                  <a:schemeClr val="dk2"/>
                </a:solidFill>
              </a:defRPr>
            </a:lvl4pPr>
            <a:lvl5pPr lvl="4" rtl="0" algn="ctr">
              <a:buNone/>
              <a:defRPr b="1">
                <a:solidFill>
                  <a:schemeClr val="dk2"/>
                </a:solidFill>
              </a:defRPr>
            </a:lvl5pPr>
            <a:lvl6pPr lvl="5" rtl="0" algn="ctr">
              <a:buNone/>
              <a:defRPr b="1">
                <a:solidFill>
                  <a:schemeClr val="dk2"/>
                </a:solidFill>
              </a:defRPr>
            </a:lvl6pPr>
            <a:lvl7pPr lvl="6" rtl="0" algn="ctr">
              <a:buNone/>
              <a:defRPr b="1">
                <a:solidFill>
                  <a:schemeClr val="dk2"/>
                </a:solidFill>
              </a:defRPr>
            </a:lvl7pPr>
            <a:lvl8pPr lvl="7" rtl="0" algn="ctr">
              <a:buNone/>
              <a:defRPr b="1">
                <a:solidFill>
                  <a:schemeClr val="dk2"/>
                </a:solidFill>
              </a:defRPr>
            </a:lvl8pPr>
            <a:lvl9pPr lvl="8" rtl="0" algn="ctr">
              <a:buNone/>
              <a:defRPr b="1">
                <a:solidFill>
                  <a:schemeClr val="dk2"/>
                </a:solidFill>
              </a:defRPr>
            </a:lvl9pPr>
          </a:lstStyle>
          <a:p>
            <a:pPr indent="0" lvl="0" marL="0" rtl="0" algn="ctr">
              <a:spcBef>
                <a:spcPts val="0"/>
              </a:spcBef>
              <a:spcAft>
                <a:spcPts val="0"/>
              </a:spcAft>
              <a:buNone/>
            </a:pPr>
            <a:fld id="{00000000-1234-1234-1234-123412341234}" type="slidenum">
              <a:rPr lang="en"/>
              <a:t>‹#›</a:t>
            </a:fld>
            <a:endParaRPr>
              <a:solidFill>
                <a:schemeClr val="accent1"/>
              </a:solidFill>
            </a:endParaRPr>
          </a:p>
        </p:txBody>
      </p:sp>
      <p:sp>
        <p:nvSpPr>
          <p:cNvPr id="72" name="Google Shape;72;p7"/>
          <p:cNvSpPr txBox="1"/>
          <p:nvPr>
            <p:ph idx="3" type="subTitle"/>
          </p:nvPr>
        </p:nvSpPr>
        <p:spPr>
          <a:xfrm>
            <a:off x="1881200" y="4433100"/>
            <a:ext cx="1612500" cy="602400"/>
          </a:xfrm>
          <a:prstGeom prst="rect">
            <a:avLst/>
          </a:prstGeom>
        </p:spPr>
        <p:txBody>
          <a:bodyPr anchorCtr="0" anchor="t" bIns="91425" lIns="0" spcFirstLastPara="1" rIns="0" wrap="square" tIns="0">
            <a:normAutofit/>
          </a:bodyPr>
          <a:lstStyle>
            <a:lvl1pPr lvl="0" rtl="0">
              <a:lnSpc>
                <a:spcPct val="100000"/>
              </a:lnSpc>
              <a:spcBef>
                <a:spcPts val="0"/>
              </a:spcBef>
              <a:spcAft>
                <a:spcPts val="0"/>
              </a:spcAft>
              <a:buSzPts val="1000"/>
              <a:buFont typeface="Montserrat Medium"/>
              <a:buNone/>
              <a:defRPr sz="1000">
                <a:solidFill>
                  <a:schemeClr val="dk2"/>
                </a:solidFill>
                <a:latin typeface="Montserrat Medium"/>
                <a:ea typeface="Montserrat Medium"/>
                <a:cs typeface="Montserrat Medium"/>
                <a:sym typeface="Montserrat Medium"/>
              </a:defRPr>
            </a:lvl1pPr>
            <a:lvl2pPr lvl="1" rtl="0">
              <a:spcBef>
                <a:spcPts val="1000"/>
              </a:spcBef>
              <a:spcAft>
                <a:spcPts val="0"/>
              </a:spcAft>
              <a:buSzPts val="1200"/>
              <a:buNone/>
              <a:defRPr/>
            </a:lvl2pPr>
            <a:lvl3pPr lvl="2" rtl="0">
              <a:spcBef>
                <a:spcPts val="1000"/>
              </a:spcBef>
              <a:spcAft>
                <a:spcPts val="0"/>
              </a:spcAft>
              <a:buSzPts val="1200"/>
              <a:buNone/>
              <a:defRPr/>
            </a:lvl3pPr>
            <a:lvl4pPr lvl="3" rtl="0">
              <a:spcBef>
                <a:spcPts val="1000"/>
              </a:spcBef>
              <a:spcAft>
                <a:spcPts val="0"/>
              </a:spcAft>
              <a:buSzPts val="1200"/>
              <a:buNone/>
              <a:defRPr/>
            </a:lvl4pPr>
            <a:lvl5pPr lvl="4" rtl="0">
              <a:spcBef>
                <a:spcPts val="1000"/>
              </a:spcBef>
              <a:spcAft>
                <a:spcPts val="0"/>
              </a:spcAft>
              <a:buSzPts val="1200"/>
              <a:buNone/>
              <a:defRPr/>
            </a:lvl5pPr>
            <a:lvl6pPr lvl="5" rtl="0">
              <a:spcBef>
                <a:spcPts val="1000"/>
              </a:spcBef>
              <a:spcAft>
                <a:spcPts val="0"/>
              </a:spcAft>
              <a:buSzPts val="1200"/>
              <a:buNone/>
              <a:defRPr/>
            </a:lvl6pPr>
            <a:lvl7pPr lvl="6" rtl="0">
              <a:spcBef>
                <a:spcPts val="1000"/>
              </a:spcBef>
              <a:spcAft>
                <a:spcPts val="0"/>
              </a:spcAft>
              <a:buSzPts val="1200"/>
              <a:buNone/>
              <a:defRPr/>
            </a:lvl7pPr>
            <a:lvl8pPr lvl="7" rtl="0">
              <a:spcBef>
                <a:spcPts val="1000"/>
              </a:spcBef>
              <a:spcAft>
                <a:spcPts val="0"/>
              </a:spcAft>
              <a:buSzPts val="1200"/>
              <a:buNone/>
              <a:defRPr/>
            </a:lvl8pPr>
            <a:lvl9pPr lvl="8" rtl="0">
              <a:spcBef>
                <a:spcPts val="1000"/>
              </a:spcBef>
              <a:spcAft>
                <a:spcPts val="1000"/>
              </a:spcAft>
              <a:buSzPts val="1200"/>
              <a:buNone/>
              <a:defRPr/>
            </a:lvl9pPr>
          </a:lstStyle>
          <a:p/>
        </p:txBody>
      </p:sp>
      <p:grpSp>
        <p:nvGrpSpPr>
          <p:cNvPr id="73" name="Google Shape;73;p7"/>
          <p:cNvGrpSpPr/>
          <p:nvPr/>
        </p:nvGrpSpPr>
        <p:grpSpPr>
          <a:xfrm>
            <a:off x="949900" y="4433292"/>
            <a:ext cx="793100" cy="710459"/>
            <a:chOff x="949900" y="3119449"/>
            <a:chExt cx="793100" cy="2024100"/>
          </a:xfrm>
        </p:grpSpPr>
        <p:cxnSp>
          <p:nvCxnSpPr>
            <p:cNvPr id="74" name="Google Shape;74;p7"/>
            <p:cNvCxnSpPr/>
            <p:nvPr/>
          </p:nvCxnSpPr>
          <p:spPr>
            <a:xfrm>
              <a:off x="949900" y="3119449"/>
              <a:ext cx="0" cy="2024100"/>
            </a:xfrm>
            <a:prstGeom prst="straightConnector1">
              <a:avLst/>
            </a:prstGeom>
            <a:noFill/>
            <a:ln cap="flat" cmpd="sng" w="38100">
              <a:solidFill>
                <a:srgbClr val="CC3300"/>
              </a:solidFill>
              <a:prstDash val="solid"/>
              <a:round/>
              <a:headEnd len="med" w="med" type="none"/>
              <a:tailEnd len="med" w="med" type="none"/>
            </a:ln>
          </p:spPr>
        </p:cxnSp>
        <p:cxnSp>
          <p:nvCxnSpPr>
            <p:cNvPr id="75" name="Google Shape;75;p7"/>
            <p:cNvCxnSpPr/>
            <p:nvPr/>
          </p:nvCxnSpPr>
          <p:spPr>
            <a:xfrm>
              <a:off x="1285963" y="3119449"/>
              <a:ext cx="0" cy="2024100"/>
            </a:xfrm>
            <a:prstGeom prst="straightConnector1">
              <a:avLst/>
            </a:prstGeom>
            <a:noFill/>
            <a:ln cap="flat" cmpd="sng" w="38100">
              <a:solidFill>
                <a:srgbClr val="3333CC"/>
              </a:solidFill>
              <a:prstDash val="solid"/>
              <a:round/>
              <a:headEnd len="med" w="med" type="none"/>
              <a:tailEnd len="med" w="med" type="none"/>
            </a:ln>
          </p:spPr>
        </p:cxnSp>
        <p:cxnSp>
          <p:nvCxnSpPr>
            <p:cNvPr id="76" name="Google Shape;76;p7"/>
            <p:cNvCxnSpPr/>
            <p:nvPr/>
          </p:nvCxnSpPr>
          <p:spPr>
            <a:xfrm>
              <a:off x="1622000" y="3119449"/>
              <a:ext cx="0" cy="2024100"/>
            </a:xfrm>
            <a:prstGeom prst="straightConnector1">
              <a:avLst/>
            </a:prstGeom>
            <a:noFill/>
            <a:ln cap="flat" cmpd="sng" w="38100">
              <a:solidFill>
                <a:srgbClr val="9900CC"/>
              </a:solidFill>
              <a:prstDash val="solid"/>
              <a:round/>
              <a:headEnd len="med" w="med" type="none"/>
              <a:tailEnd len="med" w="med" type="none"/>
            </a:ln>
          </p:spPr>
        </p:cxnSp>
        <p:cxnSp>
          <p:nvCxnSpPr>
            <p:cNvPr id="77" name="Google Shape;77;p7"/>
            <p:cNvCxnSpPr/>
            <p:nvPr/>
          </p:nvCxnSpPr>
          <p:spPr>
            <a:xfrm>
              <a:off x="1171500" y="3119449"/>
              <a:ext cx="0" cy="2024100"/>
            </a:xfrm>
            <a:prstGeom prst="straightConnector1">
              <a:avLst/>
            </a:prstGeom>
            <a:noFill/>
            <a:ln cap="flat" cmpd="sng" w="38100">
              <a:solidFill>
                <a:srgbClr val="669900"/>
              </a:solidFill>
              <a:prstDash val="solid"/>
              <a:round/>
              <a:headEnd len="med" w="med" type="none"/>
              <a:tailEnd len="med" w="med" type="none"/>
            </a:ln>
          </p:spPr>
        </p:cxnSp>
        <p:cxnSp>
          <p:nvCxnSpPr>
            <p:cNvPr id="78" name="Google Shape;78;p7"/>
            <p:cNvCxnSpPr/>
            <p:nvPr/>
          </p:nvCxnSpPr>
          <p:spPr>
            <a:xfrm>
              <a:off x="1507538" y="3119449"/>
              <a:ext cx="0" cy="2024100"/>
            </a:xfrm>
            <a:prstGeom prst="straightConnector1">
              <a:avLst/>
            </a:prstGeom>
            <a:noFill/>
            <a:ln cap="flat" cmpd="sng" w="38100">
              <a:solidFill>
                <a:srgbClr val="CC6600"/>
              </a:solidFill>
              <a:prstDash val="solid"/>
              <a:round/>
              <a:headEnd len="med" w="med" type="none"/>
              <a:tailEnd len="med" w="med" type="none"/>
            </a:ln>
          </p:spPr>
        </p:cxnSp>
        <p:cxnSp>
          <p:nvCxnSpPr>
            <p:cNvPr id="79" name="Google Shape;79;p7"/>
            <p:cNvCxnSpPr/>
            <p:nvPr/>
          </p:nvCxnSpPr>
          <p:spPr>
            <a:xfrm>
              <a:off x="1393100" y="3119449"/>
              <a:ext cx="0" cy="2024100"/>
            </a:xfrm>
            <a:prstGeom prst="straightConnector1">
              <a:avLst/>
            </a:prstGeom>
            <a:noFill/>
            <a:ln cap="flat" cmpd="sng" w="38100">
              <a:solidFill>
                <a:srgbClr val="CC0000"/>
              </a:solidFill>
              <a:prstDash val="solid"/>
              <a:round/>
              <a:headEnd len="med" w="med" type="none"/>
              <a:tailEnd len="med" w="med" type="none"/>
            </a:ln>
          </p:spPr>
        </p:cxnSp>
        <p:cxnSp>
          <p:nvCxnSpPr>
            <p:cNvPr id="80" name="Google Shape;80;p7"/>
            <p:cNvCxnSpPr/>
            <p:nvPr/>
          </p:nvCxnSpPr>
          <p:spPr>
            <a:xfrm>
              <a:off x="1057038" y="3119449"/>
              <a:ext cx="0" cy="2024100"/>
            </a:xfrm>
            <a:prstGeom prst="straightConnector1">
              <a:avLst/>
            </a:prstGeom>
            <a:noFill/>
            <a:ln cap="flat" cmpd="sng" w="38100">
              <a:solidFill>
                <a:srgbClr val="6633CC"/>
              </a:solidFill>
              <a:prstDash val="solid"/>
              <a:round/>
              <a:headEnd len="med" w="med" type="none"/>
              <a:tailEnd len="med" w="med" type="none"/>
            </a:ln>
          </p:spPr>
        </p:cxnSp>
        <p:cxnSp>
          <p:nvCxnSpPr>
            <p:cNvPr id="81" name="Google Shape;81;p7"/>
            <p:cNvCxnSpPr/>
            <p:nvPr/>
          </p:nvCxnSpPr>
          <p:spPr>
            <a:xfrm>
              <a:off x="1743000" y="3119449"/>
              <a:ext cx="0" cy="2024100"/>
            </a:xfrm>
            <a:prstGeom prst="straightConnector1">
              <a:avLst/>
            </a:prstGeom>
            <a:noFill/>
            <a:ln cap="flat" cmpd="sng" w="38100">
              <a:solidFill>
                <a:srgbClr val="009966"/>
              </a:solidFill>
              <a:prstDash val="solid"/>
              <a:round/>
              <a:headEnd len="med" w="med" type="none"/>
              <a:tailEnd len="med" w="med" type="none"/>
            </a:ln>
          </p:spPr>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magem grande">
  <p:cSld name="CUSTOM_1_1_1">
    <p:spTree>
      <p:nvGrpSpPr>
        <p:cNvPr id="82" name="Shape 82"/>
        <p:cNvGrpSpPr/>
        <p:nvPr/>
      </p:nvGrpSpPr>
      <p:grpSpPr>
        <a:xfrm>
          <a:off x="0" y="0"/>
          <a:ext cx="0" cy="0"/>
          <a:chOff x="0" y="0"/>
          <a:chExt cx="0" cy="0"/>
        </a:xfrm>
      </p:grpSpPr>
      <p:sp>
        <p:nvSpPr>
          <p:cNvPr id="83" name="Google Shape;83;p8"/>
          <p:cNvSpPr/>
          <p:nvPr>
            <p:ph idx="2" type="pic"/>
          </p:nvPr>
        </p:nvSpPr>
        <p:spPr>
          <a:xfrm>
            <a:off x="-100" y="525"/>
            <a:ext cx="9144000" cy="4200900"/>
          </a:xfrm>
          <a:prstGeom prst="rect">
            <a:avLst/>
          </a:prstGeom>
          <a:noFill/>
          <a:ln>
            <a:noFill/>
          </a:ln>
        </p:spPr>
      </p:sp>
      <p:sp>
        <p:nvSpPr>
          <p:cNvPr id="84" name="Google Shape;84;p8"/>
          <p:cNvSpPr txBox="1"/>
          <p:nvPr>
            <p:ph idx="12" type="sldNum"/>
          </p:nvPr>
        </p:nvSpPr>
        <p:spPr>
          <a:xfrm>
            <a:off x="8580275" y="4663225"/>
            <a:ext cx="563700" cy="4803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ctr">
              <a:spcBef>
                <a:spcPts val="0"/>
              </a:spcBef>
              <a:spcAft>
                <a:spcPts val="0"/>
              </a:spcAft>
              <a:buNone/>
            </a:pPr>
            <a:fld id="{00000000-1234-1234-1234-123412341234}" type="slidenum">
              <a:rPr lang="en"/>
              <a:t>‹#›</a:t>
            </a:fld>
            <a:endParaRPr>
              <a:solidFill>
                <a:schemeClr val="accent1"/>
              </a:solidFill>
            </a:endParaRPr>
          </a:p>
        </p:txBody>
      </p:sp>
      <p:sp>
        <p:nvSpPr>
          <p:cNvPr id="85" name="Google Shape;85;p8"/>
          <p:cNvSpPr txBox="1"/>
          <p:nvPr>
            <p:ph idx="1" type="subTitle"/>
          </p:nvPr>
        </p:nvSpPr>
        <p:spPr>
          <a:xfrm>
            <a:off x="1881200" y="4433100"/>
            <a:ext cx="1612500" cy="602400"/>
          </a:xfrm>
          <a:prstGeom prst="rect">
            <a:avLst/>
          </a:prstGeom>
        </p:spPr>
        <p:txBody>
          <a:bodyPr anchorCtr="0" anchor="t" bIns="91425" lIns="0" spcFirstLastPara="1" rIns="0" wrap="square" tIns="0">
            <a:normAutofit/>
          </a:bodyPr>
          <a:lstStyle>
            <a:lvl1pPr lvl="0" rtl="0">
              <a:lnSpc>
                <a:spcPct val="100000"/>
              </a:lnSpc>
              <a:spcBef>
                <a:spcPts val="0"/>
              </a:spcBef>
              <a:spcAft>
                <a:spcPts val="0"/>
              </a:spcAft>
              <a:buSzPts val="1000"/>
              <a:buFont typeface="Montserrat Medium"/>
              <a:buNone/>
              <a:defRPr sz="1000">
                <a:solidFill>
                  <a:schemeClr val="dk2"/>
                </a:solidFill>
                <a:latin typeface="Montserrat Medium"/>
                <a:ea typeface="Montserrat Medium"/>
                <a:cs typeface="Montserrat Medium"/>
                <a:sym typeface="Montserrat Medium"/>
              </a:defRPr>
            </a:lvl1pPr>
            <a:lvl2pPr lvl="1" rtl="0">
              <a:spcBef>
                <a:spcPts val="1000"/>
              </a:spcBef>
              <a:spcAft>
                <a:spcPts val="0"/>
              </a:spcAft>
              <a:buSzPts val="1200"/>
              <a:buNone/>
              <a:defRPr/>
            </a:lvl2pPr>
            <a:lvl3pPr lvl="2" rtl="0">
              <a:spcBef>
                <a:spcPts val="1000"/>
              </a:spcBef>
              <a:spcAft>
                <a:spcPts val="0"/>
              </a:spcAft>
              <a:buSzPts val="1200"/>
              <a:buNone/>
              <a:defRPr/>
            </a:lvl3pPr>
            <a:lvl4pPr lvl="3" rtl="0">
              <a:spcBef>
                <a:spcPts val="1000"/>
              </a:spcBef>
              <a:spcAft>
                <a:spcPts val="0"/>
              </a:spcAft>
              <a:buSzPts val="1200"/>
              <a:buNone/>
              <a:defRPr/>
            </a:lvl4pPr>
            <a:lvl5pPr lvl="4" rtl="0">
              <a:spcBef>
                <a:spcPts val="1000"/>
              </a:spcBef>
              <a:spcAft>
                <a:spcPts val="0"/>
              </a:spcAft>
              <a:buSzPts val="1200"/>
              <a:buNone/>
              <a:defRPr/>
            </a:lvl5pPr>
            <a:lvl6pPr lvl="5" rtl="0">
              <a:spcBef>
                <a:spcPts val="1000"/>
              </a:spcBef>
              <a:spcAft>
                <a:spcPts val="0"/>
              </a:spcAft>
              <a:buSzPts val="1200"/>
              <a:buNone/>
              <a:defRPr/>
            </a:lvl6pPr>
            <a:lvl7pPr lvl="6" rtl="0">
              <a:spcBef>
                <a:spcPts val="1000"/>
              </a:spcBef>
              <a:spcAft>
                <a:spcPts val="0"/>
              </a:spcAft>
              <a:buSzPts val="1200"/>
              <a:buNone/>
              <a:defRPr/>
            </a:lvl7pPr>
            <a:lvl8pPr lvl="7" rtl="0">
              <a:spcBef>
                <a:spcPts val="1000"/>
              </a:spcBef>
              <a:spcAft>
                <a:spcPts val="0"/>
              </a:spcAft>
              <a:buSzPts val="1200"/>
              <a:buNone/>
              <a:defRPr/>
            </a:lvl8pPr>
            <a:lvl9pPr lvl="8" rtl="0">
              <a:spcBef>
                <a:spcPts val="1000"/>
              </a:spcBef>
              <a:spcAft>
                <a:spcPts val="1000"/>
              </a:spcAft>
              <a:buSzPts val="1200"/>
              <a:buNone/>
              <a:defRPr/>
            </a:lvl9pPr>
          </a:lstStyle>
          <a:p/>
        </p:txBody>
      </p:sp>
      <p:grpSp>
        <p:nvGrpSpPr>
          <p:cNvPr id="86" name="Google Shape;86;p8"/>
          <p:cNvGrpSpPr/>
          <p:nvPr/>
        </p:nvGrpSpPr>
        <p:grpSpPr>
          <a:xfrm>
            <a:off x="949900" y="4433292"/>
            <a:ext cx="793100" cy="710459"/>
            <a:chOff x="949900" y="3119449"/>
            <a:chExt cx="793100" cy="2024100"/>
          </a:xfrm>
        </p:grpSpPr>
        <p:cxnSp>
          <p:nvCxnSpPr>
            <p:cNvPr id="87" name="Google Shape;87;p8"/>
            <p:cNvCxnSpPr/>
            <p:nvPr/>
          </p:nvCxnSpPr>
          <p:spPr>
            <a:xfrm>
              <a:off x="949900" y="3119449"/>
              <a:ext cx="0" cy="2024100"/>
            </a:xfrm>
            <a:prstGeom prst="straightConnector1">
              <a:avLst/>
            </a:prstGeom>
            <a:noFill/>
            <a:ln cap="flat" cmpd="sng" w="38100">
              <a:solidFill>
                <a:srgbClr val="CC3300"/>
              </a:solidFill>
              <a:prstDash val="solid"/>
              <a:round/>
              <a:headEnd len="med" w="med" type="none"/>
              <a:tailEnd len="med" w="med" type="none"/>
            </a:ln>
          </p:spPr>
        </p:cxnSp>
        <p:cxnSp>
          <p:nvCxnSpPr>
            <p:cNvPr id="88" name="Google Shape;88;p8"/>
            <p:cNvCxnSpPr/>
            <p:nvPr/>
          </p:nvCxnSpPr>
          <p:spPr>
            <a:xfrm>
              <a:off x="1285963" y="3119449"/>
              <a:ext cx="0" cy="2024100"/>
            </a:xfrm>
            <a:prstGeom prst="straightConnector1">
              <a:avLst/>
            </a:prstGeom>
            <a:noFill/>
            <a:ln cap="flat" cmpd="sng" w="38100">
              <a:solidFill>
                <a:srgbClr val="3333CC"/>
              </a:solidFill>
              <a:prstDash val="solid"/>
              <a:round/>
              <a:headEnd len="med" w="med" type="none"/>
              <a:tailEnd len="med" w="med" type="none"/>
            </a:ln>
          </p:spPr>
        </p:cxnSp>
        <p:cxnSp>
          <p:nvCxnSpPr>
            <p:cNvPr id="89" name="Google Shape;89;p8"/>
            <p:cNvCxnSpPr/>
            <p:nvPr/>
          </p:nvCxnSpPr>
          <p:spPr>
            <a:xfrm>
              <a:off x="1622000" y="3119449"/>
              <a:ext cx="0" cy="2024100"/>
            </a:xfrm>
            <a:prstGeom prst="straightConnector1">
              <a:avLst/>
            </a:prstGeom>
            <a:noFill/>
            <a:ln cap="flat" cmpd="sng" w="38100">
              <a:solidFill>
                <a:srgbClr val="9900CC"/>
              </a:solidFill>
              <a:prstDash val="solid"/>
              <a:round/>
              <a:headEnd len="med" w="med" type="none"/>
              <a:tailEnd len="med" w="med" type="none"/>
            </a:ln>
          </p:spPr>
        </p:cxnSp>
        <p:cxnSp>
          <p:nvCxnSpPr>
            <p:cNvPr id="90" name="Google Shape;90;p8"/>
            <p:cNvCxnSpPr/>
            <p:nvPr/>
          </p:nvCxnSpPr>
          <p:spPr>
            <a:xfrm>
              <a:off x="1171500" y="3119449"/>
              <a:ext cx="0" cy="2024100"/>
            </a:xfrm>
            <a:prstGeom prst="straightConnector1">
              <a:avLst/>
            </a:prstGeom>
            <a:noFill/>
            <a:ln cap="flat" cmpd="sng" w="38100">
              <a:solidFill>
                <a:srgbClr val="669900"/>
              </a:solidFill>
              <a:prstDash val="solid"/>
              <a:round/>
              <a:headEnd len="med" w="med" type="none"/>
              <a:tailEnd len="med" w="med" type="none"/>
            </a:ln>
          </p:spPr>
        </p:cxnSp>
        <p:cxnSp>
          <p:nvCxnSpPr>
            <p:cNvPr id="91" name="Google Shape;91;p8"/>
            <p:cNvCxnSpPr/>
            <p:nvPr/>
          </p:nvCxnSpPr>
          <p:spPr>
            <a:xfrm>
              <a:off x="1507538" y="3119449"/>
              <a:ext cx="0" cy="2024100"/>
            </a:xfrm>
            <a:prstGeom prst="straightConnector1">
              <a:avLst/>
            </a:prstGeom>
            <a:noFill/>
            <a:ln cap="flat" cmpd="sng" w="38100">
              <a:solidFill>
                <a:srgbClr val="CC6600"/>
              </a:solidFill>
              <a:prstDash val="solid"/>
              <a:round/>
              <a:headEnd len="med" w="med" type="none"/>
              <a:tailEnd len="med" w="med" type="none"/>
            </a:ln>
          </p:spPr>
        </p:cxnSp>
        <p:cxnSp>
          <p:nvCxnSpPr>
            <p:cNvPr id="92" name="Google Shape;92;p8"/>
            <p:cNvCxnSpPr/>
            <p:nvPr/>
          </p:nvCxnSpPr>
          <p:spPr>
            <a:xfrm>
              <a:off x="1393100" y="3119449"/>
              <a:ext cx="0" cy="2024100"/>
            </a:xfrm>
            <a:prstGeom prst="straightConnector1">
              <a:avLst/>
            </a:prstGeom>
            <a:noFill/>
            <a:ln cap="flat" cmpd="sng" w="38100">
              <a:solidFill>
                <a:srgbClr val="CC0000"/>
              </a:solidFill>
              <a:prstDash val="solid"/>
              <a:round/>
              <a:headEnd len="med" w="med" type="none"/>
              <a:tailEnd len="med" w="med" type="none"/>
            </a:ln>
          </p:spPr>
        </p:cxnSp>
        <p:cxnSp>
          <p:nvCxnSpPr>
            <p:cNvPr id="93" name="Google Shape;93;p8"/>
            <p:cNvCxnSpPr/>
            <p:nvPr/>
          </p:nvCxnSpPr>
          <p:spPr>
            <a:xfrm>
              <a:off x="1057038" y="3119449"/>
              <a:ext cx="0" cy="2024100"/>
            </a:xfrm>
            <a:prstGeom prst="straightConnector1">
              <a:avLst/>
            </a:prstGeom>
            <a:noFill/>
            <a:ln cap="flat" cmpd="sng" w="38100">
              <a:solidFill>
                <a:srgbClr val="6633CC"/>
              </a:solidFill>
              <a:prstDash val="solid"/>
              <a:round/>
              <a:headEnd len="med" w="med" type="none"/>
              <a:tailEnd len="med" w="med" type="none"/>
            </a:ln>
          </p:spPr>
        </p:cxnSp>
        <p:cxnSp>
          <p:nvCxnSpPr>
            <p:cNvPr id="94" name="Google Shape;94;p8"/>
            <p:cNvCxnSpPr/>
            <p:nvPr/>
          </p:nvCxnSpPr>
          <p:spPr>
            <a:xfrm>
              <a:off x="1743000" y="3119449"/>
              <a:ext cx="0" cy="2024100"/>
            </a:xfrm>
            <a:prstGeom prst="straightConnector1">
              <a:avLst/>
            </a:prstGeom>
            <a:noFill/>
            <a:ln cap="flat" cmpd="sng" w="38100">
              <a:solidFill>
                <a:srgbClr val="009966"/>
              </a:solidFill>
              <a:prstDash val="solid"/>
              <a:round/>
              <a:headEnd len="med" w="med" type="none"/>
              <a:tailEnd len="med" w="med" type="none"/>
            </a:ln>
          </p:spPr>
        </p:cxnSp>
      </p:gr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Galeria - Duas imagens">
  <p:cSld name="CUSTOM_1_1_1_1">
    <p:spTree>
      <p:nvGrpSpPr>
        <p:cNvPr id="95" name="Shape 95"/>
        <p:cNvGrpSpPr/>
        <p:nvPr/>
      </p:nvGrpSpPr>
      <p:grpSpPr>
        <a:xfrm>
          <a:off x="0" y="0"/>
          <a:ext cx="0" cy="0"/>
          <a:chOff x="0" y="0"/>
          <a:chExt cx="0" cy="0"/>
        </a:xfrm>
      </p:grpSpPr>
      <p:sp>
        <p:nvSpPr>
          <p:cNvPr id="96" name="Google Shape;96;p9"/>
          <p:cNvSpPr txBox="1"/>
          <p:nvPr>
            <p:ph idx="12" type="sldNum"/>
          </p:nvPr>
        </p:nvSpPr>
        <p:spPr>
          <a:xfrm>
            <a:off x="8580275" y="4663225"/>
            <a:ext cx="563700" cy="4803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ctr">
              <a:spcBef>
                <a:spcPts val="0"/>
              </a:spcBef>
              <a:spcAft>
                <a:spcPts val="0"/>
              </a:spcAft>
              <a:buNone/>
            </a:pPr>
            <a:fld id="{00000000-1234-1234-1234-123412341234}" type="slidenum">
              <a:rPr lang="en"/>
              <a:t>‹#›</a:t>
            </a:fld>
            <a:endParaRPr>
              <a:solidFill>
                <a:schemeClr val="accent1"/>
              </a:solidFill>
            </a:endParaRPr>
          </a:p>
        </p:txBody>
      </p:sp>
      <p:sp>
        <p:nvSpPr>
          <p:cNvPr id="97" name="Google Shape;97;p9"/>
          <p:cNvSpPr/>
          <p:nvPr>
            <p:ph idx="2" type="pic"/>
          </p:nvPr>
        </p:nvSpPr>
        <p:spPr>
          <a:xfrm>
            <a:off x="-15200" y="525"/>
            <a:ext cx="4550400" cy="4200900"/>
          </a:xfrm>
          <a:prstGeom prst="rect">
            <a:avLst/>
          </a:prstGeom>
          <a:noFill/>
          <a:ln>
            <a:noFill/>
          </a:ln>
        </p:spPr>
      </p:sp>
      <p:sp>
        <p:nvSpPr>
          <p:cNvPr id="98" name="Google Shape;98;p9"/>
          <p:cNvSpPr/>
          <p:nvPr>
            <p:ph idx="3" type="pic"/>
          </p:nvPr>
        </p:nvSpPr>
        <p:spPr>
          <a:xfrm>
            <a:off x="4593600" y="525"/>
            <a:ext cx="4550400" cy="4200900"/>
          </a:xfrm>
          <a:prstGeom prst="rect">
            <a:avLst/>
          </a:prstGeom>
          <a:noFill/>
          <a:ln>
            <a:noFill/>
          </a:ln>
        </p:spPr>
      </p:sp>
      <p:sp>
        <p:nvSpPr>
          <p:cNvPr id="99" name="Google Shape;99;p9"/>
          <p:cNvSpPr txBox="1"/>
          <p:nvPr>
            <p:ph idx="1" type="subTitle"/>
          </p:nvPr>
        </p:nvSpPr>
        <p:spPr>
          <a:xfrm>
            <a:off x="1881200" y="4433100"/>
            <a:ext cx="1612500" cy="480300"/>
          </a:xfrm>
          <a:prstGeom prst="rect">
            <a:avLst/>
          </a:prstGeom>
        </p:spPr>
        <p:txBody>
          <a:bodyPr anchorCtr="0" anchor="t" bIns="91425" lIns="0" spcFirstLastPara="1" rIns="0" wrap="square" tIns="0">
            <a:normAutofit/>
          </a:bodyPr>
          <a:lstStyle>
            <a:lvl1pPr lvl="0" rtl="0">
              <a:lnSpc>
                <a:spcPct val="100000"/>
              </a:lnSpc>
              <a:spcBef>
                <a:spcPts val="0"/>
              </a:spcBef>
              <a:spcAft>
                <a:spcPts val="0"/>
              </a:spcAft>
              <a:buSzPts val="1000"/>
              <a:buFont typeface="Montserrat Medium"/>
              <a:buNone/>
              <a:defRPr sz="1000">
                <a:solidFill>
                  <a:schemeClr val="dk2"/>
                </a:solidFill>
                <a:latin typeface="Montserrat Medium"/>
                <a:ea typeface="Montserrat Medium"/>
                <a:cs typeface="Montserrat Medium"/>
                <a:sym typeface="Montserrat Medium"/>
              </a:defRPr>
            </a:lvl1pPr>
            <a:lvl2pPr lvl="1" rtl="0">
              <a:spcBef>
                <a:spcPts val="1000"/>
              </a:spcBef>
              <a:spcAft>
                <a:spcPts val="0"/>
              </a:spcAft>
              <a:buSzPts val="1200"/>
              <a:buNone/>
              <a:defRPr/>
            </a:lvl2pPr>
            <a:lvl3pPr lvl="2" rtl="0">
              <a:spcBef>
                <a:spcPts val="1000"/>
              </a:spcBef>
              <a:spcAft>
                <a:spcPts val="0"/>
              </a:spcAft>
              <a:buSzPts val="1200"/>
              <a:buNone/>
              <a:defRPr/>
            </a:lvl3pPr>
            <a:lvl4pPr lvl="3" rtl="0">
              <a:spcBef>
                <a:spcPts val="1000"/>
              </a:spcBef>
              <a:spcAft>
                <a:spcPts val="0"/>
              </a:spcAft>
              <a:buSzPts val="1200"/>
              <a:buNone/>
              <a:defRPr/>
            </a:lvl4pPr>
            <a:lvl5pPr lvl="4" rtl="0">
              <a:spcBef>
                <a:spcPts val="1000"/>
              </a:spcBef>
              <a:spcAft>
                <a:spcPts val="0"/>
              </a:spcAft>
              <a:buSzPts val="1200"/>
              <a:buNone/>
              <a:defRPr/>
            </a:lvl5pPr>
            <a:lvl6pPr lvl="5" rtl="0">
              <a:spcBef>
                <a:spcPts val="1000"/>
              </a:spcBef>
              <a:spcAft>
                <a:spcPts val="0"/>
              </a:spcAft>
              <a:buSzPts val="1200"/>
              <a:buNone/>
              <a:defRPr/>
            </a:lvl6pPr>
            <a:lvl7pPr lvl="6" rtl="0">
              <a:spcBef>
                <a:spcPts val="1000"/>
              </a:spcBef>
              <a:spcAft>
                <a:spcPts val="0"/>
              </a:spcAft>
              <a:buSzPts val="1200"/>
              <a:buNone/>
              <a:defRPr/>
            </a:lvl7pPr>
            <a:lvl8pPr lvl="7" rtl="0">
              <a:spcBef>
                <a:spcPts val="1000"/>
              </a:spcBef>
              <a:spcAft>
                <a:spcPts val="0"/>
              </a:spcAft>
              <a:buSzPts val="1200"/>
              <a:buNone/>
              <a:defRPr/>
            </a:lvl8pPr>
            <a:lvl9pPr lvl="8" rtl="0">
              <a:spcBef>
                <a:spcPts val="1000"/>
              </a:spcBef>
              <a:spcAft>
                <a:spcPts val="1000"/>
              </a:spcAft>
              <a:buSzPts val="1200"/>
              <a:buNone/>
              <a:defRPr/>
            </a:lvl9pPr>
          </a:lstStyle>
          <a:p/>
        </p:txBody>
      </p:sp>
      <p:sp>
        <p:nvSpPr>
          <p:cNvPr id="100" name="Google Shape;100;p9"/>
          <p:cNvSpPr txBox="1"/>
          <p:nvPr>
            <p:ph idx="4" type="subTitle"/>
          </p:nvPr>
        </p:nvSpPr>
        <p:spPr>
          <a:xfrm>
            <a:off x="3629975" y="4433100"/>
            <a:ext cx="1612500" cy="480300"/>
          </a:xfrm>
          <a:prstGeom prst="rect">
            <a:avLst/>
          </a:prstGeom>
        </p:spPr>
        <p:txBody>
          <a:bodyPr anchorCtr="0" anchor="t" bIns="91425" lIns="0" spcFirstLastPara="1" rIns="0" wrap="square" tIns="0">
            <a:normAutofit/>
          </a:bodyPr>
          <a:lstStyle>
            <a:lvl1pPr lvl="0" rtl="0">
              <a:lnSpc>
                <a:spcPct val="100000"/>
              </a:lnSpc>
              <a:spcBef>
                <a:spcPts val="0"/>
              </a:spcBef>
              <a:spcAft>
                <a:spcPts val="0"/>
              </a:spcAft>
              <a:buSzPts val="1000"/>
              <a:buFont typeface="Montserrat Medium"/>
              <a:buNone/>
              <a:defRPr sz="1000">
                <a:solidFill>
                  <a:schemeClr val="dk2"/>
                </a:solidFill>
                <a:latin typeface="Montserrat Medium"/>
                <a:ea typeface="Montserrat Medium"/>
                <a:cs typeface="Montserrat Medium"/>
                <a:sym typeface="Montserrat Medium"/>
              </a:defRPr>
            </a:lvl1pPr>
            <a:lvl2pPr lvl="1" rtl="0">
              <a:spcBef>
                <a:spcPts val="1000"/>
              </a:spcBef>
              <a:spcAft>
                <a:spcPts val="0"/>
              </a:spcAft>
              <a:buSzPts val="1200"/>
              <a:buNone/>
              <a:defRPr/>
            </a:lvl2pPr>
            <a:lvl3pPr lvl="2" rtl="0">
              <a:spcBef>
                <a:spcPts val="1000"/>
              </a:spcBef>
              <a:spcAft>
                <a:spcPts val="0"/>
              </a:spcAft>
              <a:buSzPts val="1200"/>
              <a:buNone/>
              <a:defRPr/>
            </a:lvl3pPr>
            <a:lvl4pPr lvl="3" rtl="0">
              <a:spcBef>
                <a:spcPts val="1000"/>
              </a:spcBef>
              <a:spcAft>
                <a:spcPts val="0"/>
              </a:spcAft>
              <a:buSzPts val="1200"/>
              <a:buNone/>
              <a:defRPr/>
            </a:lvl4pPr>
            <a:lvl5pPr lvl="4" rtl="0">
              <a:spcBef>
                <a:spcPts val="1000"/>
              </a:spcBef>
              <a:spcAft>
                <a:spcPts val="0"/>
              </a:spcAft>
              <a:buSzPts val="1200"/>
              <a:buNone/>
              <a:defRPr/>
            </a:lvl5pPr>
            <a:lvl6pPr lvl="5" rtl="0">
              <a:spcBef>
                <a:spcPts val="1000"/>
              </a:spcBef>
              <a:spcAft>
                <a:spcPts val="0"/>
              </a:spcAft>
              <a:buSzPts val="1200"/>
              <a:buNone/>
              <a:defRPr/>
            </a:lvl6pPr>
            <a:lvl7pPr lvl="6" rtl="0">
              <a:spcBef>
                <a:spcPts val="1000"/>
              </a:spcBef>
              <a:spcAft>
                <a:spcPts val="0"/>
              </a:spcAft>
              <a:buSzPts val="1200"/>
              <a:buNone/>
              <a:defRPr/>
            </a:lvl7pPr>
            <a:lvl8pPr lvl="7" rtl="0">
              <a:spcBef>
                <a:spcPts val="1000"/>
              </a:spcBef>
              <a:spcAft>
                <a:spcPts val="0"/>
              </a:spcAft>
              <a:buSzPts val="1200"/>
              <a:buNone/>
              <a:defRPr/>
            </a:lvl8pPr>
            <a:lvl9pPr lvl="8" rtl="0">
              <a:spcBef>
                <a:spcPts val="1000"/>
              </a:spcBef>
              <a:spcAft>
                <a:spcPts val="1000"/>
              </a:spcAft>
              <a:buSzPts val="1200"/>
              <a:buNone/>
              <a:defRPr/>
            </a:lvl9pPr>
          </a:lstStyle>
          <a:p/>
        </p:txBody>
      </p:sp>
      <p:grpSp>
        <p:nvGrpSpPr>
          <p:cNvPr id="101" name="Google Shape;101;p9"/>
          <p:cNvGrpSpPr/>
          <p:nvPr/>
        </p:nvGrpSpPr>
        <p:grpSpPr>
          <a:xfrm>
            <a:off x="949900" y="4433292"/>
            <a:ext cx="793100" cy="710459"/>
            <a:chOff x="949900" y="3119449"/>
            <a:chExt cx="793100" cy="2024100"/>
          </a:xfrm>
        </p:grpSpPr>
        <p:cxnSp>
          <p:nvCxnSpPr>
            <p:cNvPr id="102" name="Google Shape;102;p9"/>
            <p:cNvCxnSpPr/>
            <p:nvPr/>
          </p:nvCxnSpPr>
          <p:spPr>
            <a:xfrm>
              <a:off x="949900" y="3119449"/>
              <a:ext cx="0" cy="2024100"/>
            </a:xfrm>
            <a:prstGeom prst="straightConnector1">
              <a:avLst/>
            </a:prstGeom>
            <a:noFill/>
            <a:ln cap="flat" cmpd="sng" w="38100">
              <a:solidFill>
                <a:srgbClr val="CC3300"/>
              </a:solidFill>
              <a:prstDash val="solid"/>
              <a:round/>
              <a:headEnd len="med" w="med" type="none"/>
              <a:tailEnd len="med" w="med" type="none"/>
            </a:ln>
          </p:spPr>
        </p:cxnSp>
        <p:cxnSp>
          <p:nvCxnSpPr>
            <p:cNvPr id="103" name="Google Shape;103;p9"/>
            <p:cNvCxnSpPr/>
            <p:nvPr/>
          </p:nvCxnSpPr>
          <p:spPr>
            <a:xfrm>
              <a:off x="1285963" y="3119449"/>
              <a:ext cx="0" cy="2024100"/>
            </a:xfrm>
            <a:prstGeom prst="straightConnector1">
              <a:avLst/>
            </a:prstGeom>
            <a:noFill/>
            <a:ln cap="flat" cmpd="sng" w="38100">
              <a:solidFill>
                <a:srgbClr val="3333CC"/>
              </a:solidFill>
              <a:prstDash val="solid"/>
              <a:round/>
              <a:headEnd len="med" w="med" type="none"/>
              <a:tailEnd len="med" w="med" type="none"/>
            </a:ln>
          </p:spPr>
        </p:cxnSp>
        <p:cxnSp>
          <p:nvCxnSpPr>
            <p:cNvPr id="104" name="Google Shape;104;p9"/>
            <p:cNvCxnSpPr/>
            <p:nvPr/>
          </p:nvCxnSpPr>
          <p:spPr>
            <a:xfrm>
              <a:off x="1622000" y="3119449"/>
              <a:ext cx="0" cy="2024100"/>
            </a:xfrm>
            <a:prstGeom prst="straightConnector1">
              <a:avLst/>
            </a:prstGeom>
            <a:noFill/>
            <a:ln cap="flat" cmpd="sng" w="38100">
              <a:solidFill>
                <a:srgbClr val="9900CC"/>
              </a:solidFill>
              <a:prstDash val="solid"/>
              <a:round/>
              <a:headEnd len="med" w="med" type="none"/>
              <a:tailEnd len="med" w="med" type="none"/>
            </a:ln>
          </p:spPr>
        </p:cxnSp>
        <p:cxnSp>
          <p:nvCxnSpPr>
            <p:cNvPr id="105" name="Google Shape;105;p9"/>
            <p:cNvCxnSpPr/>
            <p:nvPr/>
          </p:nvCxnSpPr>
          <p:spPr>
            <a:xfrm>
              <a:off x="1171500" y="3119449"/>
              <a:ext cx="0" cy="2024100"/>
            </a:xfrm>
            <a:prstGeom prst="straightConnector1">
              <a:avLst/>
            </a:prstGeom>
            <a:noFill/>
            <a:ln cap="flat" cmpd="sng" w="38100">
              <a:solidFill>
                <a:srgbClr val="669900"/>
              </a:solidFill>
              <a:prstDash val="solid"/>
              <a:round/>
              <a:headEnd len="med" w="med" type="none"/>
              <a:tailEnd len="med" w="med" type="none"/>
            </a:ln>
          </p:spPr>
        </p:cxnSp>
        <p:cxnSp>
          <p:nvCxnSpPr>
            <p:cNvPr id="106" name="Google Shape;106;p9"/>
            <p:cNvCxnSpPr/>
            <p:nvPr/>
          </p:nvCxnSpPr>
          <p:spPr>
            <a:xfrm>
              <a:off x="1507538" y="3119449"/>
              <a:ext cx="0" cy="2024100"/>
            </a:xfrm>
            <a:prstGeom prst="straightConnector1">
              <a:avLst/>
            </a:prstGeom>
            <a:noFill/>
            <a:ln cap="flat" cmpd="sng" w="38100">
              <a:solidFill>
                <a:srgbClr val="CC6600"/>
              </a:solidFill>
              <a:prstDash val="solid"/>
              <a:round/>
              <a:headEnd len="med" w="med" type="none"/>
              <a:tailEnd len="med" w="med" type="none"/>
            </a:ln>
          </p:spPr>
        </p:cxnSp>
        <p:cxnSp>
          <p:nvCxnSpPr>
            <p:cNvPr id="107" name="Google Shape;107;p9"/>
            <p:cNvCxnSpPr/>
            <p:nvPr/>
          </p:nvCxnSpPr>
          <p:spPr>
            <a:xfrm>
              <a:off x="1393100" y="3119449"/>
              <a:ext cx="0" cy="2024100"/>
            </a:xfrm>
            <a:prstGeom prst="straightConnector1">
              <a:avLst/>
            </a:prstGeom>
            <a:noFill/>
            <a:ln cap="flat" cmpd="sng" w="38100">
              <a:solidFill>
                <a:srgbClr val="CC0000"/>
              </a:solidFill>
              <a:prstDash val="solid"/>
              <a:round/>
              <a:headEnd len="med" w="med" type="none"/>
              <a:tailEnd len="med" w="med" type="none"/>
            </a:ln>
          </p:spPr>
        </p:cxnSp>
        <p:cxnSp>
          <p:nvCxnSpPr>
            <p:cNvPr id="108" name="Google Shape;108;p9"/>
            <p:cNvCxnSpPr/>
            <p:nvPr/>
          </p:nvCxnSpPr>
          <p:spPr>
            <a:xfrm>
              <a:off x="1057038" y="3119449"/>
              <a:ext cx="0" cy="2024100"/>
            </a:xfrm>
            <a:prstGeom prst="straightConnector1">
              <a:avLst/>
            </a:prstGeom>
            <a:noFill/>
            <a:ln cap="flat" cmpd="sng" w="38100">
              <a:solidFill>
                <a:srgbClr val="6633CC"/>
              </a:solidFill>
              <a:prstDash val="solid"/>
              <a:round/>
              <a:headEnd len="med" w="med" type="none"/>
              <a:tailEnd len="med" w="med" type="none"/>
            </a:ln>
          </p:spPr>
        </p:cxnSp>
        <p:cxnSp>
          <p:nvCxnSpPr>
            <p:cNvPr id="109" name="Google Shape;109;p9"/>
            <p:cNvCxnSpPr/>
            <p:nvPr/>
          </p:nvCxnSpPr>
          <p:spPr>
            <a:xfrm>
              <a:off x="1743000" y="3119449"/>
              <a:ext cx="0" cy="2024100"/>
            </a:xfrm>
            <a:prstGeom prst="straightConnector1">
              <a:avLst/>
            </a:prstGeom>
            <a:noFill/>
            <a:ln cap="flat" cmpd="sng" w="38100">
              <a:solidFill>
                <a:srgbClr val="009966"/>
              </a:solidFill>
              <a:prstDash val="solid"/>
              <a:round/>
              <a:headEnd len="med" w="med" type="none"/>
              <a:tailEnd len="med" w="med" type="none"/>
            </a:ln>
          </p:spPr>
        </p:cxnSp>
      </p:gr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Frase destaque">
  <p:cSld name="CUSTOM_3">
    <p:spTree>
      <p:nvGrpSpPr>
        <p:cNvPr id="110" name="Shape 110"/>
        <p:cNvGrpSpPr/>
        <p:nvPr/>
      </p:nvGrpSpPr>
      <p:grpSpPr>
        <a:xfrm>
          <a:off x="0" y="0"/>
          <a:ext cx="0" cy="0"/>
          <a:chOff x="0" y="0"/>
          <a:chExt cx="0" cy="0"/>
        </a:xfrm>
      </p:grpSpPr>
      <p:sp>
        <p:nvSpPr>
          <p:cNvPr id="111" name="Google Shape;111;p10"/>
          <p:cNvSpPr txBox="1"/>
          <p:nvPr>
            <p:ph idx="12" type="sldNum"/>
          </p:nvPr>
        </p:nvSpPr>
        <p:spPr>
          <a:xfrm>
            <a:off x="8580275" y="4663225"/>
            <a:ext cx="563700" cy="4803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ctr">
              <a:spcBef>
                <a:spcPts val="0"/>
              </a:spcBef>
              <a:spcAft>
                <a:spcPts val="0"/>
              </a:spcAft>
              <a:buNone/>
            </a:pPr>
            <a:fld id="{00000000-1234-1234-1234-123412341234}" type="slidenum">
              <a:rPr lang="en"/>
              <a:t>‹#›</a:t>
            </a:fld>
            <a:endParaRPr>
              <a:solidFill>
                <a:schemeClr val="accent1"/>
              </a:solidFill>
            </a:endParaRPr>
          </a:p>
        </p:txBody>
      </p:sp>
      <p:sp>
        <p:nvSpPr>
          <p:cNvPr id="112" name="Google Shape;112;p10"/>
          <p:cNvSpPr txBox="1"/>
          <p:nvPr>
            <p:ph type="ctrTitle"/>
          </p:nvPr>
        </p:nvSpPr>
        <p:spPr>
          <a:xfrm>
            <a:off x="906050" y="1489675"/>
            <a:ext cx="7215300" cy="2301000"/>
          </a:xfrm>
          <a:prstGeom prst="rect">
            <a:avLst/>
          </a:prstGeom>
          <a:solidFill>
            <a:srgbClr val="FFFFFF"/>
          </a:solidFill>
        </p:spPr>
        <p:txBody>
          <a:bodyPr anchorCtr="0" anchor="ctr" bIns="457200" lIns="0" spcFirstLastPara="1" rIns="457200" wrap="square" tIns="457200">
            <a:spAutoFit/>
          </a:bodyPr>
          <a:lstStyle>
            <a:lvl1pPr lvl="0" rtl="0">
              <a:lnSpc>
                <a:spcPct val="115000"/>
              </a:lnSpc>
              <a:spcBef>
                <a:spcPts val="0"/>
              </a:spcBef>
              <a:spcAft>
                <a:spcPts val="0"/>
              </a:spcAft>
              <a:buSzPts val="3000"/>
              <a:buNone/>
              <a:defRPr sz="3000"/>
            </a:lvl1pPr>
            <a:lvl2pPr lvl="1" rtl="0">
              <a:lnSpc>
                <a:spcPct val="115000"/>
              </a:lnSpc>
              <a:spcBef>
                <a:spcPts val="0"/>
              </a:spcBef>
              <a:spcAft>
                <a:spcPts val="0"/>
              </a:spcAft>
              <a:buClr>
                <a:schemeClr val="lt1"/>
              </a:buClr>
              <a:buSzPts val="3000"/>
              <a:buNone/>
              <a:defRPr sz="3000">
                <a:solidFill>
                  <a:schemeClr val="lt1"/>
                </a:solidFill>
              </a:defRPr>
            </a:lvl2pPr>
            <a:lvl3pPr lvl="2" rtl="0">
              <a:lnSpc>
                <a:spcPct val="115000"/>
              </a:lnSpc>
              <a:spcBef>
                <a:spcPts val="0"/>
              </a:spcBef>
              <a:spcAft>
                <a:spcPts val="0"/>
              </a:spcAft>
              <a:buClr>
                <a:schemeClr val="lt1"/>
              </a:buClr>
              <a:buSzPts val="3000"/>
              <a:buNone/>
              <a:defRPr sz="3000">
                <a:solidFill>
                  <a:schemeClr val="lt1"/>
                </a:solidFill>
              </a:defRPr>
            </a:lvl3pPr>
            <a:lvl4pPr lvl="3" rtl="0">
              <a:lnSpc>
                <a:spcPct val="115000"/>
              </a:lnSpc>
              <a:spcBef>
                <a:spcPts val="0"/>
              </a:spcBef>
              <a:spcAft>
                <a:spcPts val="0"/>
              </a:spcAft>
              <a:buClr>
                <a:schemeClr val="lt1"/>
              </a:buClr>
              <a:buSzPts val="3000"/>
              <a:buNone/>
              <a:defRPr sz="3000">
                <a:solidFill>
                  <a:schemeClr val="lt1"/>
                </a:solidFill>
              </a:defRPr>
            </a:lvl4pPr>
            <a:lvl5pPr lvl="4" rtl="0">
              <a:lnSpc>
                <a:spcPct val="115000"/>
              </a:lnSpc>
              <a:spcBef>
                <a:spcPts val="0"/>
              </a:spcBef>
              <a:spcAft>
                <a:spcPts val="0"/>
              </a:spcAft>
              <a:buClr>
                <a:schemeClr val="lt1"/>
              </a:buClr>
              <a:buSzPts val="3000"/>
              <a:buNone/>
              <a:defRPr sz="3000">
                <a:solidFill>
                  <a:schemeClr val="lt1"/>
                </a:solidFill>
              </a:defRPr>
            </a:lvl5pPr>
            <a:lvl6pPr lvl="5" rtl="0">
              <a:lnSpc>
                <a:spcPct val="115000"/>
              </a:lnSpc>
              <a:spcBef>
                <a:spcPts val="0"/>
              </a:spcBef>
              <a:spcAft>
                <a:spcPts val="0"/>
              </a:spcAft>
              <a:buClr>
                <a:schemeClr val="lt1"/>
              </a:buClr>
              <a:buSzPts val="3000"/>
              <a:buNone/>
              <a:defRPr sz="3000">
                <a:solidFill>
                  <a:schemeClr val="lt1"/>
                </a:solidFill>
              </a:defRPr>
            </a:lvl6pPr>
            <a:lvl7pPr lvl="6" rtl="0">
              <a:lnSpc>
                <a:spcPct val="115000"/>
              </a:lnSpc>
              <a:spcBef>
                <a:spcPts val="0"/>
              </a:spcBef>
              <a:spcAft>
                <a:spcPts val="0"/>
              </a:spcAft>
              <a:buClr>
                <a:schemeClr val="lt1"/>
              </a:buClr>
              <a:buSzPts val="3000"/>
              <a:buNone/>
              <a:defRPr sz="3000">
                <a:solidFill>
                  <a:schemeClr val="lt1"/>
                </a:solidFill>
              </a:defRPr>
            </a:lvl7pPr>
            <a:lvl8pPr lvl="7" rtl="0">
              <a:lnSpc>
                <a:spcPct val="115000"/>
              </a:lnSpc>
              <a:spcBef>
                <a:spcPts val="0"/>
              </a:spcBef>
              <a:spcAft>
                <a:spcPts val="0"/>
              </a:spcAft>
              <a:buClr>
                <a:schemeClr val="lt1"/>
              </a:buClr>
              <a:buSzPts val="3000"/>
              <a:buNone/>
              <a:defRPr sz="3000">
                <a:solidFill>
                  <a:schemeClr val="lt1"/>
                </a:solidFill>
              </a:defRPr>
            </a:lvl8pPr>
            <a:lvl9pPr lvl="8" rtl="0">
              <a:lnSpc>
                <a:spcPct val="115000"/>
              </a:lnSpc>
              <a:spcBef>
                <a:spcPts val="0"/>
              </a:spcBef>
              <a:spcAft>
                <a:spcPts val="0"/>
              </a:spcAft>
              <a:buClr>
                <a:schemeClr val="lt1"/>
              </a:buClr>
              <a:buSzPts val="3000"/>
              <a:buNone/>
              <a:defRPr sz="3000">
                <a:solidFill>
                  <a:schemeClr val="lt1"/>
                </a:solidFill>
              </a:defRPr>
            </a:lvl9pPr>
          </a:lstStyle>
          <a:p/>
        </p:txBody>
      </p:sp>
      <p:grpSp>
        <p:nvGrpSpPr>
          <p:cNvPr id="113" name="Google Shape;113;p10"/>
          <p:cNvGrpSpPr/>
          <p:nvPr/>
        </p:nvGrpSpPr>
        <p:grpSpPr>
          <a:xfrm>
            <a:off x="949900" y="149"/>
            <a:ext cx="793100" cy="5143441"/>
            <a:chOff x="949900" y="3119449"/>
            <a:chExt cx="793100" cy="2024100"/>
          </a:xfrm>
        </p:grpSpPr>
        <p:cxnSp>
          <p:nvCxnSpPr>
            <p:cNvPr id="114" name="Google Shape;114;p10"/>
            <p:cNvCxnSpPr/>
            <p:nvPr/>
          </p:nvCxnSpPr>
          <p:spPr>
            <a:xfrm>
              <a:off x="949900" y="3119449"/>
              <a:ext cx="0" cy="2024100"/>
            </a:xfrm>
            <a:prstGeom prst="straightConnector1">
              <a:avLst/>
            </a:prstGeom>
            <a:noFill/>
            <a:ln cap="flat" cmpd="sng" w="38100">
              <a:solidFill>
                <a:srgbClr val="CC3300"/>
              </a:solidFill>
              <a:prstDash val="solid"/>
              <a:round/>
              <a:headEnd len="med" w="med" type="none"/>
              <a:tailEnd len="med" w="med" type="none"/>
            </a:ln>
          </p:spPr>
        </p:cxnSp>
        <p:cxnSp>
          <p:nvCxnSpPr>
            <p:cNvPr id="115" name="Google Shape;115;p10"/>
            <p:cNvCxnSpPr/>
            <p:nvPr/>
          </p:nvCxnSpPr>
          <p:spPr>
            <a:xfrm>
              <a:off x="1285963" y="3119449"/>
              <a:ext cx="0" cy="2024100"/>
            </a:xfrm>
            <a:prstGeom prst="straightConnector1">
              <a:avLst/>
            </a:prstGeom>
            <a:noFill/>
            <a:ln cap="flat" cmpd="sng" w="38100">
              <a:solidFill>
                <a:srgbClr val="3333CC"/>
              </a:solidFill>
              <a:prstDash val="solid"/>
              <a:round/>
              <a:headEnd len="med" w="med" type="none"/>
              <a:tailEnd len="med" w="med" type="none"/>
            </a:ln>
          </p:spPr>
        </p:cxnSp>
        <p:cxnSp>
          <p:nvCxnSpPr>
            <p:cNvPr id="116" name="Google Shape;116;p10"/>
            <p:cNvCxnSpPr/>
            <p:nvPr/>
          </p:nvCxnSpPr>
          <p:spPr>
            <a:xfrm>
              <a:off x="1622000" y="3119449"/>
              <a:ext cx="0" cy="2024100"/>
            </a:xfrm>
            <a:prstGeom prst="straightConnector1">
              <a:avLst/>
            </a:prstGeom>
            <a:noFill/>
            <a:ln cap="flat" cmpd="sng" w="38100">
              <a:solidFill>
                <a:srgbClr val="9900CC"/>
              </a:solidFill>
              <a:prstDash val="solid"/>
              <a:round/>
              <a:headEnd len="med" w="med" type="none"/>
              <a:tailEnd len="med" w="med" type="none"/>
            </a:ln>
          </p:spPr>
        </p:cxnSp>
        <p:cxnSp>
          <p:nvCxnSpPr>
            <p:cNvPr id="117" name="Google Shape;117;p10"/>
            <p:cNvCxnSpPr/>
            <p:nvPr/>
          </p:nvCxnSpPr>
          <p:spPr>
            <a:xfrm>
              <a:off x="1171500" y="3119449"/>
              <a:ext cx="0" cy="2024100"/>
            </a:xfrm>
            <a:prstGeom prst="straightConnector1">
              <a:avLst/>
            </a:prstGeom>
            <a:noFill/>
            <a:ln cap="flat" cmpd="sng" w="38100">
              <a:solidFill>
                <a:srgbClr val="669900"/>
              </a:solidFill>
              <a:prstDash val="solid"/>
              <a:round/>
              <a:headEnd len="med" w="med" type="none"/>
              <a:tailEnd len="med" w="med" type="none"/>
            </a:ln>
          </p:spPr>
        </p:cxnSp>
        <p:cxnSp>
          <p:nvCxnSpPr>
            <p:cNvPr id="118" name="Google Shape;118;p10"/>
            <p:cNvCxnSpPr/>
            <p:nvPr/>
          </p:nvCxnSpPr>
          <p:spPr>
            <a:xfrm>
              <a:off x="1507538" y="3119449"/>
              <a:ext cx="0" cy="2024100"/>
            </a:xfrm>
            <a:prstGeom prst="straightConnector1">
              <a:avLst/>
            </a:prstGeom>
            <a:noFill/>
            <a:ln cap="flat" cmpd="sng" w="38100">
              <a:solidFill>
                <a:srgbClr val="CC6600"/>
              </a:solidFill>
              <a:prstDash val="solid"/>
              <a:round/>
              <a:headEnd len="med" w="med" type="none"/>
              <a:tailEnd len="med" w="med" type="none"/>
            </a:ln>
          </p:spPr>
        </p:cxnSp>
        <p:cxnSp>
          <p:nvCxnSpPr>
            <p:cNvPr id="119" name="Google Shape;119;p10"/>
            <p:cNvCxnSpPr/>
            <p:nvPr/>
          </p:nvCxnSpPr>
          <p:spPr>
            <a:xfrm>
              <a:off x="1393100" y="3119449"/>
              <a:ext cx="0" cy="2024100"/>
            </a:xfrm>
            <a:prstGeom prst="straightConnector1">
              <a:avLst/>
            </a:prstGeom>
            <a:noFill/>
            <a:ln cap="flat" cmpd="sng" w="38100">
              <a:solidFill>
                <a:srgbClr val="CC0000"/>
              </a:solidFill>
              <a:prstDash val="solid"/>
              <a:round/>
              <a:headEnd len="med" w="med" type="none"/>
              <a:tailEnd len="med" w="med" type="none"/>
            </a:ln>
          </p:spPr>
        </p:cxnSp>
        <p:cxnSp>
          <p:nvCxnSpPr>
            <p:cNvPr id="120" name="Google Shape;120;p10"/>
            <p:cNvCxnSpPr/>
            <p:nvPr/>
          </p:nvCxnSpPr>
          <p:spPr>
            <a:xfrm>
              <a:off x="1057038" y="3119449"/>
              <a:ext cx="0" cy="2024100"/>
            </a:xfrm>
            <a:prstGeom prst="straightConnector1">
              <a:avLst/>
            </a:prstGeom>
            <a:noFill/>
            <a:ln cap="flat" cmpd="sng" w="38100">
              <a:solidFill>
                <a:srgbClr val="6633CC"/>
              </a:solidFill>
              <a:prstDash val="solid"/>
              <a:round/>
              <a:headEnd len="med" w="med" type="none"/>
              <a:tailEnd len="med" w="med" type="none"/>
            </a:ln>
          </p:spPr>
        </p:cxnSp>
        <p:cxnSp>
          <p:nvCxnSpPr>
            <p:cNvPr id="121" name="Google Shape;121;p10"/>
            <p:cNvCxnSpPr/>
            <p:nvPr/>
          </p:nvCxnSpPr>
          <p:spPr>
            <a:xfrm>
              <a:off x="1743000" y="3119449"/>
              <a:ext cx="0" cy="2024100"/>
            </a:xfrm>
            <a:prstGeom prst="straightConnector1">
              <a:avLst/>
            </a:prstGeom>
            <a:noFill/>
            <a:ln cap="flat" cmpd="sng" w="38100">
              <a:solidFill>
                <a:srgbClr val="009966"/>
              </a:solidFill>
              <a:prstDash val="solid"/>
              <a:round/>
              <a:headEnd len="med" w="med" type="none"/>
              <a:tailEnd len="med" w="med" type="none"/>
            </a:ln>
          </p:spPr>
        </p:cxnSp>
      </p:gr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theme" Target="../theme/theme2.xml"/><Relationship Id="rId10" Type="http://schemas.openxmlformats.org/officeDocument/2006/relationships/slideLayout" Target="../slideLayouts/slideLayout10.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rgbClr val="FFFFFF"/>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2"/>
              </a:buClr>
              <a:buSzPts val="2000"/>
              <a:buFont typeface="Montserrat"/>
              <a:buNone/>
              <a:defRPr b="1" sz="2000">
                <a:solidFill>
                  <a:schemeClr val="dk2"/>
                </a:solidFill>
                <a:latin typeface="Montserrat"/>
                <a:ea typeface="Montserrat"/>
                <a:cs typeface="Montserrat"/>
                <a:sym typeface="Montserrat"/>
              </a:defRPr>
            </a:lvl1pPr>
            <a:lvl2pPr lvl="1">
              <a:spcBef>
                <a:spcPts val="0"/>
              </a:spcBef>
              <a:spcAft>
                <a:spcPts val="0"/>
              </a:spcAft>
              <a:buClr>
                <a:schemeClr val="dk1"/>
              </a:buClr>
              <a:buSzPts val="2800"/>
              <a:buFont typeface="Montserrat"/>
              <a:buNone/>
              <a:defRPr sz="2800">
                <a:solidFill>
                  <a:schemeClr val="dk1"/>
                </a:solidFill>
                <a:latin typeface="Montserrat"/>
                <a:ea typeface="Montserrat"/>
                <a:cs typeface="Montserrat"/>
                <a:sym typeface="Montserrat"/>
              </a:defRPr>
            </a:lvl2pPr>
            <a:lvl3pPr lvl="2">
              <a:spcBef>
                <a:spcPts val="0"/>
              </a:spcBef>
              <a:spcAft>
                <a:spcPts val="0"/>
              </a:spcAft>
              <a:buClr>
                <a:schemeClr val="dk1"/>
              </a:buClr>
              <a:buSzPts val="2800"/>
              <a:buFont typeface="Montserrat"/>
              <a:buNone/>
              <a:defRPr sz="2800">
                <a:solidFill>
                  <a:schemeClr val="dk1"/>
                </a:solidFill>
                <a:latin typeface="Montserrat"/>
                <a:ea typeface="Montserrat"/>
                <a:cs typeface="Montserrat"/>
                <a:sym typeface="Montserrat"/>
              </a:defRPr>
            </a:lvl3pPr>
            <a:lvl4pPr lvl="3">
              <a:spcBef>
                <a:spcPts val="0"/>
              </a:spcBef>
              <a:spcAft>
                <a:spcPts val="0"/>
              </a:spcAft>
              <a:buClr>
                <a:schemeClr val="dk1"/>
              </a:buClr>
              <a:buSzPts val="2800"/>
              <a:buFont typeface="Montserrat"/>
              <a:buNone/>
              <a:defRPr sz="2800">
                <a:solidFill>
                  <a:schemeClr val="dk1"/>
                </a:solidFill>
                <a:latin typeface="Montserrat"/>
                <a:ea typeface="Montserrat"/>
                <a:cs typeface="Montserrat"/>
                <a:sym typeface="Montserrat"/>
              </a:defRPr>
            </a:lvl4pPr>
            <a:lvl5pPr lvl="4">
              <a:spcBef>
                <a:spcPts val="0"/>
              </a:spcBef>
              <a:spcAft>
                <a:spcPts val="0"/>
              </a:spcAft>
              <a:buClr>
                <a:schemeClr val="dk1"/>
              </a:buClr>
              <a:buSzPts val="2800"/>
              <a:buFont typeface="Montserrat"/>
              <a:buNone/>
              <a:defRPr sz="2800">
                <a:solidFill>
                  <a:schemeClr val="dk1"/>
                </a:solidFill>
                <a:latin typeface="Montserrat"/>
                <a:ea typeface="Montserrat"/>
                <a:cs typeface="Montserrat"/>
                <a:sym typeface="Montserrat"/>
              </a:defRPr>
            </a:lvl5pPr>
            <a:lvl6pPr lvl="5">
              <a:spcBef>
                <a:spcPts val="0"/>
              </a:spcBef>
              <a:spcAft>
                <a:spcPts val="0"/>
              </a:spcAft>
              <a:buClr>
                <a:schemeClr val="dk1"/>
              </a:buClr>
              <a:buSzPts val="2800"/>
              <a:buFont typeface="Montserrat"/>
              <a:buNone/>
              <a:defRPr sz="2800">
                <a:solidFill>
                  <a:schemeClr val="dk1"/>
                </a:solidFill>
                <a:latin typeface="Montserrat"/>
                <a:ea typeface="Montserrat"/>
                <a:cs typeface="Montserrat"/>
                <a:sym typeface="Montserrat"/>
              </a:defRPr>
            </a:lvl6pPr>
            <a:lvl7pPr lvl="6">
              <a:spcBef>
                <a:spcPts val="0"/>
              </a:spcBef>
              <a:spcAft>
                <a:spcPts val="0"/>
              </a:spcAft>
              <a:buClr>
                <a:schemeClr val="dk1"/>
              </a:buClr>
              <a:buSzPts val="2800"/>
              <a:buFont typeface="Montserrat"/>
              <a:buNone/>
              <a:defRPr sz="2800">
                <a:solidFill>
                  <a:schemeClr val="dk1"/>
                </a:solidFill>
                <a:latin typeface="Montserrat"/>
                <a:ea typeface="Montserrat"/>
                <a:cs typeface="Montserrat"/>
                <a:sym typeface="Montserrat"/>
              </a:defRPr>
            </a:lvl7pPr>
            <a:lvl8pPr lvl="7">
              <a:spcBef>
                <a:spcPts val="0"/>
              </a:spcBef>
              <a:spcAft>
                <a:spcPts val="0"/>
              </a:spcAft>
              <a:buClr>
                <a:schemeClr val="dk1"/>
              </a:buClr>
              <a:buSzPts val="2800"/>
              <a:buFont typeface="Montserrat"/>
              <a:buNone/>
              <a:defRPr sz="2800">
                <a:solidFill>
                  <a:schemeClr val="dk1"/>
                </a:solidFill>
                <a:latin typeface="Montserrat"/>
                <a:ea typeface="Montserrat"/>
                <a:cs typeface="Montserrat"/>
                <a:sym typeface="Montserrat"/>
              </a:defRPr>
            </a:lvl8pPr>
            <a:lvl9pPr lvl="8">
              <a:spcBef>
                <a:spcPts val="0"/>
              </a:spcBef>
              <a:spcAft>
                <a:spcPts val="0"/>
              </a:spcAft>
              <a:buClr>
                <a:schemeClr val="dk1"/>
              </a:buClr>
              <a:buSzPts val="2800"/>
              <a:buFont typeface="Montserrat"/>
              <a:buNone/>
              <a:defRPr sz="2800">
                <a:solidFill>
                  <a:schemeClr val="dk1"/>
                </a:solidFill>
                <a:latin typeface="Montserrat"/>
                <a:ea typeface="Montserrat"/>
                <a:cs typeface="Montserrat"/>
                <a:sym typeface="Montserrat"/>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04800" lvl="0" marL="457200">
              <a:lnSpc>
                <a:spcPct val="115000"/>
              </a:lnSpc>
              <a:spcBef>
                <a:spcPts val="0"/>
              </a:spcBef>
              <a:spcAft>
                <a:spcPts val="0"/>
              </a:spcAft>
              <a:buClr>
                <a:schemeClr val="dk2"/>
              </a:buClr>
              <a:buSzPts val="1200"/>
              <a:buFont typeface="Montserrat"/>
              <a:buChar char="●"/>
              <a:defRPr sz="1200">
                <a:solidFill>
                  <a:schemeClr val="lt1"/>
                </a:solidFill>
                <a:latin typeface="Montserrat"/>
                <a:ea typeface="Montserrat"/>
                <a:cs typeface="Montserrat"/>
                <a:sym typeface="Montserrat"/>
              </a:defRPr>
            </a:lvl1pPr>
            <a:lvl2pPr indent="-304800" lvl="1" marL="914400">
              <a:lnSpc>
                <a:spcPct val="115000"/>
              </a:lnSpc>
              <a:spcBef>
                <a:spcPts val="1000"/>
              </a:spcBef>
              <a:spcAft>
                <a:spcPts val="0"/>
              </a:spcAft>
              <a:buClr>
                <a:schemeClr val="dk2"/>
              </a:buClr>
              <a:buSzPts val="1200"/>
              <a:buFont typeface="Montserrat"/>
              <a:buChar char="○"/>
              <a:defRPr sz="1200">
                <a:solidFill>
                  <a:schemeClr val="lt1"/>
                </a:solidFill>
                <a:latin typeface="Montserrat"/>
                <a:ea typeface="Montserrat"/>
                <a:cs typeface="Montserrat"/>
                <a:sym typeface="Montserrat"/>
              </a:defRPr>
            </a:lvl2pPr>
            <a:lvl3pPr indent="-304800" lvl="2" marL="1371600">
              <a:lnSpc>
                <a:spcPct val="115000"/>
              </a:lnSpc>
              <a:spcBef>
                <a:spcPts val="1000"/>
              </a:spcBef>
              <a:spcAft>
                <a:spcPts val="0"/>
              </a:spcAft>
              <a:buClr>
                <a:schemeClr val="dk2"/>
              </a:buClr>
              <a:buSzPts val="1200"/>
              <a:buFont typeface="Montserrat"/>
              <a:buChar char="■"/>
              <a:defRPr sz="1200">
                <a:solidFill>
                  <a:schemeClr val="lt1"/>
                </a:solidFill>
                <a:latin typeface="Montserrat"/>
                <a:ea typeface="Montserrat"/>
                <a:cs typeface="Montserrat"/>
                <a:sym typeface="Montserrat"/>
              </a:defRPr>
            </a:lvl3pPr>
            <a:lvl4pPr indent="-304800" lvl="3" marL="1828800">
              <a:lnSpc>
                <a:spcPct val="115000"/>
              </a:lnSpc>
              <a:spcBef>
                <a:spcPts val="1000"/>
              </a:spcBef>
              <a:spcAft>
                <a:spcPts val="0"/>
              </a:spcAft>
              <a:buClr>
                <a:schemeClr val="dk2"/>
              </a:buClr>
              <a:buSzPts val="1200"/>
              <a:buFont typeface="Montserrat"/>
              <a:buChar char="●"/>
              <a:defRPr sz="1200">
                <a:solidFill>
                  <a:schemeClr val="lt1"/>
                </a:solidFill>
                <a:latin typeface="Montserrat"/>
                <a:ea typeface="Montserrat"/>
                <a:cs typeface="Montserrat"/>
                <a:sym typeface="Montserrat"/>
              </a:defRPr>
            </a:lvl4pPr>
            <a:lvl5pPr indent="-304800" lvl="4" marL="2286000">
              <a:lnSpc>
                <a:spcPct val="115000"/>
              </a:lnSpc>
              <a:spcBef>
                <a:spcPts val="1000"/>
              </a:spcBef>
              <a:spcAft>
                <a:spcPts val="0"/>
              </a:spcAft>
              <a:buClr>
                <a:schemeClr val="dk2"/>
              </a:buClr>
              <a:buSzPts val="1200"/>
              <a:buFont typeface="Montserrat"/>
              <a:buChar char="○"/>
              <a:defRPr sz="1200">
                <a:solidFill>
                  <a:schemeClr val="lt1"/>
                </a:solidFill>
                <a:latin typeface="Montserrat"/>
                <a:ea typeface="Montserrat"/>
                <a:cs typeface="Montserrat"/>
                <a:sym typeface="Montserrat"/>
              </a:defRPr>
            </a:lvl5pPr>
            <a:lvl6pPr indent="-304800" lvl="5" marL="2743200">
              <a:lnSpc>
                <a:spcPct val="115000"/>
              </a:lnSpc>
              <a:spcBef>
                <a:spcPts val="1000"/>
              </a:spcBef>
              <a:spcAft>
                <a:spcPts val="0"/>
              </a:spcAft>
              <a:buClr>
                <a:schemeClr val="dk2"/>
              </a:buClr>
              <a:buSzPts val="1200"/>
              <a:buFont typeface="Montserrat"/>
              <a:buChar char="■"/>
              <a:defRPr sz="1200">
                <a:solidFill>
                  <a:schemeClr val="lt1"/>
                </a:solidFill>
                <a:latin typeface="Montserrat"/>
                <a:ea typeface="Montserrat"/>
                <a:cs typeface="Montserrat"/>
                <a:sym typeface="Montserrat"/>
              </a:defRPr>
            </a:lvl6pPr>
            <a:lvl7pPr indent="-304800" lvl="6" marL="3200400">
              <a:lnSpc>
                <a:spcPct val="115000"/>
              </a:lnSpc>
              <a:spcBef>
                <a:spcPts val="1000"/>
              </a:spcBef>
              <a:spcAft>
                <a:spcPts val="0"/>
              </a:spcAft>
              <a:buClr>
                <a:schemeClr val="dk2"/>
              </a:buClr>
              <a:buSzPts val="1200"/>
              <a:buFont typeface="Montserrat"/>
              <a:buChar char="●"/>
              <a:defRPr sz="1200">
                <a:solidFill>
                  <a:schemeClr val="lt1"/>
                </a:solidFill>
                <a:latin typeface="Montserrat"/>
                <a:ea typeface="Montserrat"/>
                <a:cs typeface="Montserrat"/>
                <a:sym typeface="Montserrat"/>
              </a:defRPr>
            </a:lvl7pPr>
            <a:lvl8pPr indent="-304800" lvl="7" marL="3657600">
              <a:lnSpc>
                <a:spcPct val="115000"/>
              </a:lnSpc>
              <a:spcBef>
                <a:spcPts val="1000"/>
              </a:spcBef>
              <a:spcAft>
                <a:spcPts val="0"/>
              </a:spcAft>
              <a:buClr>
                <a:schemeClr val="dk2"/>
              </a:buClr>
              <a:buSzPts val="1200"/>
              <a:buFont typeface="Montserrat"/>
              <a:buChar char="○"/>
              <a:defRPr sz="1200">
                <a:solidFill>
                  <a:schemeClr val="lt1"/>
                </a:solidFill>
                <a:latin typeface="Montserrat"/>
                <a:ea typeface="Montserrat"/>
                <a:cs typeface="Montserrat"/>
                <a:sym typeface="Montserrat"/>
              </a:defRPr>
            </a:lvl8pPr>
            <a:lvl9pPr indent="-304800" lvl="8" marL="4114800">
              <a:lnSpc>
                <a:spcPct val="115000"/>
              </a:lnSpc>
              <a:spcBef>
                <a:spcPts val="1000"/>
              </a:spcBef>
              <a:spcAft>
                <a:spcPts val="1000"/>
              </a:spcAft>
              <a:buClr>
                <a:schemeClr val="dk2"/>
              </a:buClr>
              <a:buSzPts val="1200"/>
              <a:buFont typeface="Montserrat"/>
              <a:buChar char="■"/>
              <a:defRPr sz="1200">
                <a:solidFill>
                  <a:schemeClr val="lt1"/>
                </a:solidFill>
                <a:latin typeface="Montserrat"/>
                <a:ea typeface="Montserrat"/>
                <a:cs typeface="Montserrat"/>
                <a:sym typeface="Montserrat"/>
              </a:defRPr>
            </a:lvl9pPr>
          </a:lstStyle>
          <a:p/>
        </p:txBody>
      </p:sp>
      <p:sp>
        <p:nvSpPr>
          <p:cNvPr id="8" name="Google Shape;8;p1"/>
          <p:cNvSpPr txBox="1"/>
          <p:nvPr>
            <p:ph idx="12" type="sldNum"/>
          </p:nvPr>
        </p:nvSpPr>
        <p:spPr>
          <a:xfrm>
            <a:off x="8580275" y="4663225"/>
            <a:ext cx="563700" cy="480300"/>
          </a:xfrm>
          <a:prstGeom prst="rect">
            <a:avLst/>
          </a:prstGeom>
          <a:solidFill>
            <a:srgbClr val="FFFFFF"/>
          </a:solidFill>
          <a:ln>
            <a:noFill/>
          </a:ln>
        </p:spPr>
        <p:txBody>
          <a:bodyPr anchorCtr="0" anchor="ctr" bIns="91425" lIns="91425" spcFirstLastPara="1" rIns="91425" wrap="square" tIns="91425">
            <a:noAutofit/>
          </a:bodyPr>
          <a:lstStyle>
            <a:lvl1pPr lvl="0" algn="ctr">
              <a:buNone/>
              <a:defRPr b="1">
                <a:solidFill>
                  <a:schemeClr val="dk2"/>
                </a:solidFill>
              </a:defRPr>
            </a:lvl1pPr>
            <a:lvl2pPr lvl="1" algn="ctr">
              <a:buNone/>
              <a:defRPr b="1">
                <a:solidFill>
                  <a:schemeClr val="dk2"/>
                </a:solidFill>
              </a:defRPr>
            </a:lvl2pPr>
            <a:lvl3pPr lvl="2" algn="ctr">
              <a:buNone/>
              <a:defRPr b="1">
                <a:solidFill>
                  <a:schemeClr val="dk2"/>
                </a:solidFill>
              </a:defRPr>
            </a:lvl3pPr>
            <a:lvl4pPr lvl="3" algn="ctr">
              <a:buNone/>
              <a:defRPr b="1">
                <a:solidFill>
                  <a:schemeClr val="dk2"/>
                </a:solidFill>
              </a:defRPr>
            </a:lvl4pPr>
            <a:lvl5pPr lvl="4" algn="ctr">
              <a:buNone/>
              <a:defRPr b="1">
                <a:solidFill>
                  <a:schemeClr val="dk2"/>
                </a:solidFill>
              </a:defRPr>
            </a:lvl5pPr>
            <a:lvl6pPr lvl="5" algn="ctr">
              <a:buNone/>
              <a:defRPr b="1">
                <a:solidFill>
                  <a:schemeClr val="dk2"/>
                </a:solidFill>
              </a:defRPr>
            </a:lvl6pPr>
            <a:lvl7pPr lvl="6" algn="ctr">
              <a:buNone/>
              <a:defRPr b="1">
                <a:solidFill>
                  <a:schemeClr val="dk2"/>
                </a:solidFill>
              </a:defRPr>
            </a:lvl7pPr>
            <a:lvl8pPr lvl="7" algn="ctr">
              <a:buNone/>
              <a:defRPr b="1">
                <a:solidFill>
                  <a:schemeClr val="dk2"/>
                </a:solidFill>
              </a:defRPr>
            </a:lvl8pPr>
            <a:lvl9pPr lvl="8" algn="ctr">
              <a:buNone/>
              <a:defRPr b="1">
                <a:solidFill>
                  <a:schemeClr val="dk2"/>
                </a:solidFill>
              </a:defRPr>
            </a:lvl9pPr>
          </a:lstStyle>
          <a:p>
            <a:pPr indent="0" lvl="0" marL="0" rtl="0" algn="ctr">
              <a:spcBef>
                <a:spcPts val="0"/>
              </a:spcBef>
              <a:spcAft>
                <a:spcPts val="0"/>
              </a:spcAft>
              <a:buNone/>
            </a:pPr>
            <a:fld id="{00000000-1234-1234-1234-123412341234}" type="slidenum">
              <a:rPr lang="en"/>
              <a:t>‹#›</a:t>
            </a:fld>
            <a:endParaRPr>
              <a:solidFill>
                <a:schemeClr val="accent1"/>
              </a:solidFill>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0.xml"/><Relationship Id="rId3" Type="http://schemas.openxmlformats.org/officeDocument/2006/relationships/image" Target="../media/image1.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 Id="rId3" Type="http://schemas.openxmlformats.org/officeDocument/2006/relationships/image" Target="../media/image3.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xml"/><Relationship Id="rId3"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8" name="Shape 138"/>
        <p:cNvGrpSpPr/>
        <p:nvPr/>
      </p:nvGrpSpPr>
      <p:grpSpPr>
        <a:xfrm>
          <a:off x="0" y="0"/>
          <a:ext cx="0" cy="0"/>
          <a:chOff x="0" y="0"/>
          <a:chExt cx="0" cy="0"/>
        </a:xfrm>
      </p:grpSpPr>
      <p:sp>
        <p:nvSpPr>
          <p:cNvPr id="139" name="Google Shape;139;p12"/>
          <p:cNvSpPr txBox="1"/>
          <p:nvPr>
            <p:ph idx="1" type="subTitle"/>
          </p:nvPr>
        </p:nvSpPr>
        <p:spPr>
          <a:xfrm>
            <a:off x="922067" y="2613350"/>
            <a:ext cx="6678600" cy="661500"/>
          </a:xfrm>
          <a:prstGeom prst="rect">
            <a:avLst/>
          </a:prstGeom>
        </p:spPr>
        <p:txBody>
          <a:bodyPr anchorCtr="0" anchor="t" bIns="91425" lIns="0" spcFirstLastPara="1" rIns="91425" wrap="square" tIns="91425">
            <a:normAutofit/>
          </a:bodyPr>
          <a:lstStyle/>
          <a:p>
            <a:pPr indent="0" lvl="0" marL="0" rtl="0" algn="l">
              <a:spcBef>
                <a:spcPts val="0"/>
              </a:spcBef>
              <a:spcAft>
                <a:spcPts val="0"/>
              </a:spcAft>
              <a:buNone/>
            </a:pPr>
            <a:r>
              <a:rPr lang="en"/>
              <a:t>Subtítulo da apresentação</a:t>
            </a:r>
            <a:endParaRPr/>
          </a:p>
        </p:txBody>
      </p:sp>
      <p:sp>
        <p:nvSpPr>
          <p:cNvPr id="140" name="Google Shape;140;p12"/>
          <p:cNvSpPr txBox="1"/>
          <p:nvPr>
            <p:ph type="ctrTitle"/>
          </p:nvPr>
        </p:nvSpPr>
        <p:spPr>
          <a:xfrm>
            <a:off x="906050" y="1846700"/>
            <a:ext cx="6694500" cy="817800"/>
          </a:xfrm>
          <a:prstGeom prst="rect">
            <a:avLst/>
          </a:prstGeom>
        </p:spPr>
        <p:txBody>
          <a:bodyPr anchorCtr="0" anchor="b" bIns="0" lIns="0" spcFirstLastPara="1" rIns="91425" wrap="square" tIns="365750">
            <a:normAutofit/>
          </a:bodyPr>
          <a:lstStyle/>
          <a:p>
            <a:pPr indent="0" lvl="0" marL="0" rtl="0" algn="l">
              <a:spcBef>
                <a:spcPts val="0"/>
              </a:spcBef>
              <a:spcAft>
                <a:spcPts val="0"/>
              </a:spcAft>
              <a:buNone/>
            </a:pPr>
            <a:r>
              <a:rPr lang="en"/>
              <a:t>Título da Apresentação</a:t>
            </a:r>
            <a:endParaRPr/>
          </a:p>
        </p:txBody>
      </p:sp>
      <p:sp>
        <p:nvSpPr>
          <p:cNvPr id="141" name="Google Shape;141;p12"/>
          <p:cNvSpPr/>
          <p:nvPr>
            <p:ph idx="2" type="pic"/>
          </p:nvPr>
        </p:nvSpPr>
        <p:spPr>
          <a:xfrm>
            <a:off x="7079725" y="3992200"/>
            <a:ext cx="1680600" cy="817800"/>
          </a:xfrm>
          <a:prstGeom prst="rect">
            <a:avLst/>
          </a:prstGeom>
        </p:spPr>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1" name="Shape 201"/>
        <p:cNvGrpSpPr/>
        <p:nvPr/>
      </p:nvGrpSpPr>
      <p:grpSpPr>
        <a:xfrm>
          <a:off x="0" y="0"/>
          <a:ext cx="0" cy="0"/>
          <a:chOff x="0" y="0"/>
          <a:chExt cx="0" cy="0"/>
        </a:xfrm>
      </p:grpSpPr>
      <p:sp>
        <p:nvSpPr>
          <p:cNvPr id="202" name="Google Shape;202;p21"/>
          <p:cNvSpPr txBox="1"/>
          <p:nvPr>
            <p:ph idx="12" type="sldNum"/>
          </p:nvPr>
        </p:nvSpPr>
        <p:spPr>
          <a:xfrm>
            <a:off x="8580275" y="4663225"/>
            <a:ext cx="563700" cy="4803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fld id="{00000000-1234-1234-1234-123412341234}" type="slidenum">
              <a:rPr lang="en"/>
              <a:t>‹#›</a:t>
            </a:fld>
            <a:endParaRPr>
              <a:solidFill>
                <a:schemeClr val="accent1"/>
              </a:solidFill>
            </a:endParaRPr>
          </a:p>
        </p:txBody>
      </p:sp>
      <p:sp>
        <p:nvSpPr>
          <p:cNvPr id="203" name="Google Shape;203;p21"/>
          <p:cNvSpPr txBox="1"/>
          <p:nvPr>
            <p:ph idx="1" type="subTitle"/>
          </p:nvPr>
        </p:nvSpPr>
        <p:spPr>
          <a:xfrm>
            <a:off x="1881200" y="4433100"/>
            <a:ext cx="1612500" cy="602400"/>
          </a:xfrm>
          <a:prstGeom prst="rect">
            <a:avLst/>
          </a:prstGeom>
        </p:spPr>
        <p:txBody>
          <a:bodyPr anchorCtr="0" anchor="t" bIns="91425" lIns="0" spcFirstLastPara="1" rIns="0" wrap="square" tIns="0">
            <a:normAutofit/>
          </a:bodyPr>
          <a:lstStyle/>
          <a:p>
            <a:pPr indent="0" lvl="0" marL="0" rtl="0" algn="l">
              <a:spcBef>
                <a:spcPts val="0"/>
              </a:spcBef>
              <a:spcAft>
                <a:spcPts val="1000"/>
              </a:spcAft>
              <a:buNone/>
            </a:pPr>
            <a:r>
              <a:rPr lang="en"/>
              <a:t>Legenda da imagem. Lorem ipsum dolor sit amet, consectur.</a:t>
            </a:r>
            <a:endParaRPr/>
          </a:p>
        </p:txBody>
      </p:sp>
      <p:pic>
        <p:nvPicPr>
          <p:cNvPr id="204" name="Google Shape;204;p21"/>
          <p:cNvPicPr preferRelativeResize="0"/>
          <p:nvPr/>
        </p:nvPicPr>
        <p:blipFill>
          <a:blip r:embed="rId3">
            <a:alphaModFix/>
          </a:blip>
          <a:stretch>
            <a:fillRect/>
          </a:stretch>
        </p:blipFill>
        <p:spPr>
          <a:xfrm>
            <a:off x="1237038" y="145350"/>
            <a:ext cx="6669923" cy="4128300"/>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8" name="Shape 208"/>
        <p:cNvGrpSpPr/>
        <p:nvPr/>
      </p:nvGrpSpPr>
      <p:grpSpPr>
        <a:xfrm>
          <a:off x="0" y="0"/>
          <a:ext cx="0" cy="0"/>
          <a:chOff x="0" y="0"/>
          <a:chExt cx="0" cy="0"/>
        </a:xfrm>
      </p:grpSpPr>
      <p:sp>
        <p:nvSpPr>
          <p:cNvPr id="209" name="Google Shape;209;p22"/>
          <p:cNvSpPr/>
          <p:nvPr>
            <p:ph idx="2" type="pic"/>
          </p:nvPr>
        </p:nvSpPr>
        <p:spPr>
          <a:xfrm>
            <a:off x="-100" y="525"/>
            <a:ext cx="9144000" cy="4200900"/>
          </a:xfrm>
          <a:prstGeom prst="rect">
            <a:avLst/>
          </a:prstGeom>
        </p:spPr>
      </p:sp>
      <p:sp>
        <p:nvSpPr>
          <p:cNvPr id="210" name="Google Shape;210;p22"/>
          <p:cNvSpPr txBox="1"/>
          <p:nvPr>
            <p:ph idx="12" type="sldNum"/>
          </p:nvPr>
        </p:nvSpPr>
        <p:spPr>
          <a:xfrm>
            <a:off x="8580275" y="4663225"/>
            <a:ext cx="563700" cy="4803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fld id="{00000000-1234-1234-1234-123412341234}" type="slidenum">
              <a:rPr lang="en"/>
              <a:t>‹#›</a:t>
            </a:fld>
            <a:endParaRPr>
              <a:solidFill>
                <a:schemeClr val="accent1"/>
              </a:solidFill>
            </a:endParaRPr>
          </a:p>
        </p:txBody>
      </p:sp>
      <p:sp>
        <p:nvSpPr>
          <p:cNvPr id="211" name="Google Shape;211;p22"/>
          <p:cNvSpPr txBox="1"/>
          <p:nvPr>
            <p:ph idx="1" type="subTitle"/>
          </p:nvPr>
        </p:nvSpPr>
        <p:spPr>
          <a:xfrm>
            <a:off x="1881200" y="4433100"/>
            <a:ext cx="1612500" cy="602400"/>
          </a:xfrm>
          <a:prstGeom prst="rect">
            <a:avLst/>
          </a:prstGeom>
        </p:spPr>
        <p:txBody>
          <a:bodyPr anchorCtr="0" anchor="t" bIns="91425" lIns="0" spcFirstLastPara="1" rIns="0" wrap="square" tIns="0">
            <a:normAutofit/>
          </a:bodyPr>
          <a:lstStyle/>
          <a:p>
            <a:pPr indent="0" lvl="0" marL="0" rtl="0" algn="l">
              <a:spcBef>
                <a:spcPts val="0"/>
              </a:spcBef>
              <a:spcAft>
                <a:spcPts val="1000"/>
              </a:spcAft>
              <a:buNone/>
            </a:pPr>
            <a:r>
              <a:rPr lang="en"/>
              <a:t>Legenda da imagem. Lorem ipsum dolor sit amet, consectur.</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5" name="Shape 215"/>
        <p:cNvGrpSpPr/>
        <p:nvPr/>
      </p:nvGrpSpPr>
      <p:grpSpPr>
        <a:xfrm>
          <a:off x="0" y="0"/>
          <a:ext cx="0" cy="0"/>
          <a:chOff x="0" y="0"/>
          <a:chExt cx="0" cy="0"/>
        </a:xfrm>
      </p:grpSpPr>
      <p:sp>
        <p:nvSpPr>
          <p:cNvPr id="216" name="Google Shape;216;p23"/>
          <p:cNvSpPr txBox="1"/>
          <p:nvPr>
            <p:ph idx="12" type="sldNum"/>
          </p:nvPr>
        </p:nvSpPr>
        <p:spPr>
          <a:xfrm>
            <a:off x="8580275" y="4663225"/>
            <a:ext cx="563700" cy="4803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fld id="{00000000-1234-1234-1234-123412341234}" type="slidenum">
              <a:rPr lang="en"/>
              <a:t>‹#›</a:t>
            </a:fld>
            <a:endParaRPr>
              <a:solidFill>
                <a:schemeClr val="accent1"/>
              </a:solidFill>
            </a:endParaRPr>
          </a:p>
        </p:txBody>
      </p:sp>
      <p:sp>
        <p:nvSpPr>
          <p:cNvPr id="217" name="Google Shape;217;p23"/>
          <p:cNvSpPr/>
          <p:nvPr>
            <p:ph idx="2" type="pic"/>
          </p:nvPr>
        </p:nvSpPr>
        <p:spPr>
          <a:xfrm>
            <a:off x="-15200" y="525"/>
            <a:ext cx="4550400" cy="4200900"/>
          </a:xfrm>
          <a:prstGeom prst="rect">
            <a:avLst/>
          </a:prstGeom>
        </p:spPr>
      </p:sp>
      <p:sp>
        <p:nvSpPr>
          <p:cNvPr id="218" name="Google Shape;218;p23"/>
          <p:cNvSpPr/>
          <p:nvPr>
            <p:ph idx="3" type="pic"/>
          </p:nvPr>
        </p:nvSpPr>
        <p:spPr>
          <a:xfrm>
            <a:off x="4593600" y="525"/>
            <a:ext cx="4550400" cy="4200900"/>
          </a:xfrm>
          <a:prstGeom prst="rect">
            <a:avLst/>
          </a:prstGeom>
        </p:spPr>
      </p:sp>
      <p:sp>
        <p:nvSpPr>
          <p:cNvPr id="219" name="Google Shape;219;p23"/>
          <p:cNvSpPr txBox="1"/>
          <p:nvPr>
            <p:ph idx="1" type="subTitle"/>
          </p:nvPr>
        </p:nvSpPr>
        <p:spPr>
          <a:xfrm>
            <a:off x="1881200" y="4433100"/>
            <a:ext cx="1612500" cy="480300"/>
          </a:xfrm>
          <a:prstGeom prst="rect">
            <a:avLst/>
          </a:prstGeom>
        </p:spPr>
        <p:txBody>
          <a:bodyPr anchorCtr="0" anchor="t" bIns="91425" lIns="0" spcFirstLastPara="1" rIns="0" wrap="square" tIns="0">
            <a:normAutofit lnSpcReduction="20000"/>
          </a:bodyPr>
          <a:lstStyle/>
          <a:p>
            <a:pPr indent="0" lvl="0" marL="0" rtl="0" algn="l">
              <a:spcBef>
                <a:spcPts val="0"/>
              </a:spcBef>
              <a:spcAft>
                <a:spcPts val="1000"/>
              </a:spcAft>
              <a:buNone/>
            </a:pPr>
            <a:r>
              <a:rPr lang="en"/>
              <a:t>Legenda da imagem 1. Lorem ipsum dolor sit amet, consectur.</a:t>
            </a:r>
            <a:endParaRPr/>
          </a:p>
        </p:txBody>
      </p:sp>
      <p:sp>
        <p:nvSpPr>
          <p:cNvPr id="220" name="Google Shape;220;p23"/>
          <p:cNvSpPr txBox="1"/>
          <p:nvPr>
            <p:ph idx="4" type="subTitle"/>
          </p:nvPr>
        </p:nvSpPr>
        <p:spPr>
          <a:xfrm>
            <a:off x="3629975" y="4433100"/>
            <a:ext cx="1612500" cy="480300"/>
          </a:xfrm>
          <a:prstGeom prst="rect">
            <a:avLst/>
          </a:prstGeom>
        </p:spPr>
        <p:txBody>
          <a:bodyPr anchorCtr="0" anchor="t" bIns="91425" lIns="0" spcFirstLastPara="1" rIns="0" wrap="square" tIns="0">
            <a:normAutofit lnSpcReduction="20000"/>
          </a:bodyPr>
          <a:lstStyle/>
          <a:p>
            <a:pPr indent="0" lvl="0" marL="0" rtl="0" algn="l">
              <a:spcBef>
                <a:spcPts val="0"/>
              </a:spcBef>
              <a:spcAft>
                <a:spcPts val="1000"/>
              </a:spcAft>
              <a:buNone/>
            </a:pPr>
            <a:r>
              <a:rPr lang="en"/>
              <a:t>Legenda da imagem 2. Lorem ipsum dolor sit amet, consectur.</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4" name="Shape 224"/>
        <p:cNvGrpSpPr/>
        <p:nvPr/>
      </p:nvGrpSpPr>
      <p:grpSpPr>
        <a:xfrm>
          <a:off x="0" y="0"/>
          <a:ext cx="0" cy="0"/>
          <a:chOff x="0" y="0"/>
          <a:chExt cx="0" cy="0"/>
        </a:xfrm>
      </p:grpSpPr>
      <p:sp>
        <p:nvSpPr>
          <p:cNvPr id="225" name="Google Shape;225;p24"/>
          <p:cNvSpPr txBox="1"/>
          <p:nvPr>
            <p:ph idx="1" type="body"/>
          </p:nvPr>
        </p:nvSpPr>
        <p:spPr>
          <a:xfrm>
            <a:off x="330300" y="3212175"/>
            <a:ext cx="1958100" cy="1675500"/>
          </a:xfrm>
          <a:prstGeom prst="rect">
            <a:avLst/>
          </a:prstGeom>
        </p:spPr>
        <p:txBody>
          <a:bodyPr anchorCtr="0" anchor="b" bIns="91425" lIns="91425" spcFirstLastPara="1" rIns="91425" wrap="square" tIns="91425">
            <a:normAutofit/>
          </a:bodyPr>
          <a:lstStyle/>
          <a:p>
            <a:pPr indent="0" lvl="0" marL="0" rtl="0" algn="l">
              <a:spcBef>
                <a:spcPts val="0"/>
              </a:spcBef>
              <a:spcAft>
                <a:spcPts val="1000"/>
              </a:spcAft>
              <a:buNone/>
            </a:pPr>
            <a:r>
              <a:rPr b="1" lang="en"/>
              <a:t>Dados para contato.</a:t>
            </a:r>
            <a:r>
              <a:rPr lang="en"/>
              <a:t> Lorem ipsum dolor sit amet, consectetur adipiscing elit.</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5" name="Shape 145"/>
        <p:cNvGrpSpPr/>
        <p:nvPr/>
      </p:nvGrpSpPr>
      <p:grpSpPr>
        <a:xfrm>
          <a:off x="0" y="0"/>
          <a:ext cx="0" cy="0"/>
          <a:chOff x="0" y="0"/>
          <a:chExt cx="0" cy="0"/>
        </a:xfrm>
      </p:grpSpPr>
      <p:sp>
        <p:nvSpPr>
          <p:cNvPr id="146" name="Google Shape;146;p13"/>
          <p:cNvSpPr txBox="1"/>
          <p:nvPr>
            <p:ph type="title"/>
          </p:nvPr>
        </p:nvSpPr>
        <p:spPr>
          <a:xfrm>
            <a:off x="914850" y="2150850"/>
            <a:ext cx="7314300" cy="841800"/>
          </a:xfrm>
          <a:prstGeom prst="rect">
            <a:avLst/>
          </a:prstGeom>
        </p:spPr>
        <p:txBody>
          <a:bodyPr anchorCtr="0" anchor="ctr" bIns="91425" lIns="0" spcFirstLastPara="1" rIns="91425" wrap="square" tIns="91425">
            <a:normAutofit/>
          </a:bodyPr>
          <a:lstStyle/>
          <a:p>
            <a:pPr indent="0" lvl="0" marL="0" rtl="0" algn="l">
              <a:spcBef>
                <a:spcPts val="0"/>
              </a:spcBef>
              <a:spcAft>
                <a:spcPts val="0"/>
              </a:spcAft>
              <a:buNone/>
            </a:pPr>
            <a:r>
              <a:rPr lang="en"/>
              <a:t>Abertura de seção</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0" name="Shape 150"/>
        <p:cNvGrpSpPr/>
        <p:nvPr/>
      </p:nvGrpSpPr>
      <p:grpSpPr>
        <a:xfrm>
          <a:off x="0" y="0"/>
          <a:ext cx="0" cy="0"/>
          <a:chOff x="0" y="0"/>
          <a:chExt cx="0" cy="0"/>
        </a:xfrm>
      </p:grpSpPr>
      <p:sp>
        <p:nvSpPr>
          <p:cNvPr id="151" name="Google Shape;151;p14"/>
          <p:cNvSpPr txBox="1"/>
          <p:nvPr>
            <p:ph type="title"/>
          </p:nvPr>
        </p:nvSpPr>
        <p:spPr>
          <a:xfrm>
            <a:off x="930300" y="383575"/>
            <a:ext cx="7283400" cy="710400"/>
          </a:xfrm>
          <a:prstGeom prst="rect">
            <a:avLst/>
          </a:prstGeom>
        </p:spPr>
        <p:txBody>
          <a:bodyPr anchorCtr="0" anchor="b" bIns="91425" lIns="0" spcFirstLastPara="1" rIns="91425" wrap="square" tIns="91425">
            <a:normAutofit/>
          </a:bodyPr>
          <a:lstStyle/>
          <a:p>
            <a:pPr indent="0" lvl="0" marL="0" rtl="0" algn="l">
              <a:spcBef>
                <a:spcPts val="0"/>
              </a:spcBef>
              <a:spcAft>
                <a:spcPts val="0"/>
              </a:spcAft>
              <a:buNone/>
            </a:pPr>
            <a:r>
              <a:rPr lang="en"/>
              <a:t>Texto | Uma coluna</a:t>
            </a:r>
            <a:endParaRPr/>
          </a:p>
        </p:txBody>
      </p:sp>
      <p:sp>
        <p:nvSpPr>
          <p:cNvPr id="152" name="Google Shape;152;p14"/>
          <p:cNvSpPr txBox="1"/>
          <p:nvPr>
            <p:ph idx="12" type="sldNum"/>
          </p:nvPr>
        </p:nvSpPr>
        <p:spPr>
          <a:xfrm>
            <a:off x="8580275" y="4663225"/>
            <a:ext cx="563700" cy="4803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fld id="{00000000-1234-1234-1234-123412341234}" type="slidenum">
              <a:rPr lang="en"/>
              <a:t>‹#›</a:t>
            </a:fld>
            <a:endParaRPr>
              <a:solidFill>
                <a:schemeClr val="accent1"/>
              </a:solidFill>
            </a:endParaRPr>
          </a:p>
        </p:txBody>
      </p:sp>
      <p:sp>
        <p:nvSpPr>
          <p:cNvPr id="153" name="Google Shape;153;p14"/>
          <p:cNvSpPr txBox="1"/>
          <p:nvPr>
            <p:ph idx="1" type="body"/>
          </p:nvPr>
        </p:nvSpPr>
        <p:spPr>
          <a:xfrm>
            <a:off x="942600" y="1374075"/>
            <a:ext cx="7271100" cy="2776200"/>
          </a:xfrm>
          <a:prstGeom prst="rect">
            <a:avLst/>
          </a:prstGeom>
        </p:spPr>
        <p:txBody>
          <a:bodyPr anchorCtr="0" anchor="t" bIns="0" lIns="91425" spcFirstLastPara="1" rIns="91425" wrap="square" tIns="0">
            <a:normAutofit/>
          </a:bodyPr>
          <a:lstStyle/>
          <a:p>
            <a:pPr indent="0" lvl="0" marL="0" rtl="0" algn="l">
              <a:spcBef>
                <a:spcPts val="0"/>
              </a:spcBef>
              <a:spcAft>
                <a:spcPts val="1000"/>
              </a:spcAft>
              <a:buNone/>
            </a:pPr>
            <a:r>
              <a:rPr lang="en"/>
              <a:t>Lorem ipsum dolor sit amet, consectetur adipiscing elit. Aenean mollis dui sed quam varius eleifend. Praesent elementum non justo in posuere. Donec placerat vel nisl et ultricies. Nullam tellus augue, venenatis vel sodales vel, consequat sed libero. Nunc ut neque varius, varius nulla et, rhoncus arcu. Nam interdum mi urna, et sodales dolor eleifend blandit. Proin commodo mi vitae lacinia volutpat. Mauris accumsan, velit ac ullamcorper laoreet, lacus arcu dapibus orci, non tincidunt enim nunc non arcu. Praesent non lobortis odio. </a:t>
            </a:r>
            <a:r>
              <a:rPr lang="en"/>
              <a:t>Nam interdum mi urna, et sodales dolor eleifend blandit. Proin commodo mi vitae lacinia volutpat. Mauris accumsan, velit ac ullamcorper laoreet, lacus arcu dapibus orci, non tincidunt enim nunc non arcu. Praesent non lobortis odio.</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7" name="Shape 157"/>
        <p:cNvGrpSpPr/>
        <p:nvPr/>
      </p:nvGrpSpPr>
      <p:grpSpPr>
        <a:xfrm>
          <a:off x="0" y="0"/>
          <a:ext cx="0" cy="0"/>
          <a:chOff x="0" y="0"/>
          <a:chExt cx="0" cy="0"/>
        </a:xfrm>
      </p:grpSpPr>
      <p:sp>
        <p:nvSpPr>
          <p:cNvPr id="158" name="Google Shape;158;p15"/>
          <p:cNvSpPr txBox="1"/>
          <p:nvPr>
            <p:ph idx="12" type="sldNum"/>
          </p:nvPr>
        </p:nvSpPr>
        <p:spPr>
          <a:xfrm>
            <a:off x="8580275" y="4663225"/>
            <a:ext cx="563700" cy="4803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fld id="{00000000-1234-1234-1234-123412341234}" type="slidenum">
              <a:rPr lang="en"/>
              <a:t>‹#›</a:t>
            </a:fld>
            <a:endParaRPr>
              <a:solidFill>
                <a:schemeClr val="accent1"/>
              </a:solidFill>
            </a:endParaRPr>
          </a:p>
        </p:txBody>
      </p:sp>
      <p:sp>
        <p:nvSpPr>
          <p:cNvPr id="159" name="Google Shape;159;p15"/>
          <p:cNvSpPr txBox="1"/>
          <p:nvPr>
            <p:ph type="ctrTitle"/>
          </p:nvPr>
        </p:nvSpPr>
        <p:spPr>
          <a:xfrm>
            <a:off x="906050" y="1489675"/>
            <a:ext cx="7215300" cy="1916400"/>
          </a:xfrm>
          <a:prstGeom prst="rect">
            <a:avLst/>
          </a:prstGeom>
        </p:spPr>
        <p:txBody>
          <a:bodyPr anchorCtr="0" anchor="ctr" bIns="457200" lIns="0" spcFirstLastPara="1" rIns="457200" wrap="square" tIns="457200">
            <a:spAutoFit/>
          </a:bodyPr>
          <a:lstStyle/>
          <a:p>
            <a:pPr indent="0" lvl="0" marL="0" rtl="0" algn="l">
              <a:spcBef>
                <a:spcPts val="0"/>
              </a:spcBef>
              <a:spcAft>
                <a:spcPts val="0"/>
              </a:spcAft>
              <a:buNone/>
            </a:pPr>
            <a:r>
              <a:rPr lang="en"/>
              <a:t>Destaque. Lorem ipsum dolor sit amet, </a:t>
            </a:r>
            <a:r>
              <a:rPr lang="en"/>
              <a:t>consectetur</a:t>
            </a:r>
            <a:r>
              <a:rPr lang="en"/>
              <a:t> adipiscing elit.</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3" name="Shape 163"/>
        <p:cNvGrpSpPr/>
        <p:nvPr/>
      </p:nvGrpSpPr>
      <p:grpSpPr>
        <a:xfrm>
          <a:off x="0" y="0"/>
          <a:ext cx="0" cy="0"/>
          <a:chOff x="0" y="0"/>
          <a:chExt cx="0" cy="0"/>
        </a:xfrm>
      </p:grpSpPr>
      <p:sp>
        <p:nvSpPr>
          <p:cNvPr id="164" name="Google Shape;164;p16"/>
          <p:cNvSpPr txBox="1"/>
          <p:nvPr>
            <p:ph type="title"/>
          </p:nvPr>
        </p:nvSpPr>
        <p:spPr>
          <a:xfrm>
            <a:off x="930300" y="383575"/>
            <a:ext cx="7283400" cy="710400"/>
          </a:xfrm>
          <a:prstGeom prst="rect">
            <a:avLst/>
          </a:prstGeom>
        </p:spPr>
        <p:txBody>
          <a:bodyPr anchorCtr="0" anchor="b" bIns="91425" lIns="0" spcFirstLastPara="1" rIns="91425" wrap="square" tIns="91425">
            <a:normAutofit/>
          </a:bodyPr>
          <a:lstStyle/>
          <a:p>
            <a:pPr indent="0" lvl="0" marL="0" rtl="0" algn="l">
              <a:spcBef>
                <a:spcPts val="0"/>
              </a:spcBef>
              <a:spcAft>
                <a:spcPts val="0"/>
              </a:spcAft>
              <a:buNone/>
            </a:pPr>
            <a:r>
              <a:rPr lang="en"/>
              <a:t>Texto | Duas colunas</a:t>
            </a:r>
            <a:endParaRPr/>
          </a:p>
        </p:txBody>
      </p:sp>
      <p:sp>
        <p:nvSpPr>
          <p:cNvPr id="165" name="Google Shape;165;p16"/>
          <p:cNvSpPr txBox="1"/>
          <p:nvPr>
            <p:ph idx="12" type="sldNum"/>
          </p:nvPr>
        </p:nvSpPr>
        <p:spPr>
          <a:xfrm>
            <a:off x="8580275" y="4663225"/>
            <a:ext cx="563700" cy="4803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fld id="{00000000-1234-1234-1234-123412341234}" type="slidenum">
              <a:rPr lang="en"/>
              <a:t>‹#›</a:t>
            </a:fld>
            <a:endParaRPr>
              <a:solidFill>
                <a:schemeClr val="accent1"/>
              </a:solidFill>
            </a:endParaRPr>
          </a:p>
        </p:txBody>
      </p:sp>
      <p:sp>
        <p:nvSpPr>
          <p:cNvPr id="166" name="Google Shape;166;p16"/>
          <p:cNvSpPr txBox="1"/>
          <p:nvPr>
            <p:ph idx="1" type="body"/>
          </p:nvPr>
        </p:nvSpPr>
        <p:spPr>
          <a:xfrm>
            <a:off x="942600" y="1374075"/>
            <a:ext cx="3397200" cy="2776200"/>
          </a:xfrm>
          <a:prstGeom prst="rect">
            <a:avLst/>
          </a:prstGeom>
        </p:spPr>
        <p:txBody>
          <a:bodyPr anchorCtr="0" anchor="t" bIns="0" lIns="91425" spcFirstLastPara="1" rIns="91425" wrap="square" tIns="0">
            <a:normAutofit/>
          </a:bodyPr>
          <a:lstStyle/>
          <a:p>
            <a:pPr indent="0" lvl="0" marL="0" rtl="0" algn="l">
              <a:spcBef>
                <a:spcPts val="0"/>
              </a:spcBef>
              <a:spcAft>
                <a:spcPts val="1000"/>
              </a:spcAft>
              <a:buNone/>
            </a:pPr>
            <a:r>
              <a:rPr lang="en"/>
              <a:t>Lorem ipsum dolor sit amet, consectetur adipiscing elit. Aenean mollis dui sed quam varius eleifend. Praesent elementum non justo in posuere. Donec placerat vel nisl et ultricies. Nullam tellus augue, venenatis vel sodales vel, consequat sed libero. Nunc ut neque varius, varius nulla et, rhoncus arcu. Nam interdum mi urna, et sodales dolor eleifend blandit. Nunc ut neque varius, varius nulla et, rhoncus arcu. Nam interdum mi urna, et sodales dolor eleifend blandit. </a:t>
            </a:r>
            <a:endParaRPr/>
          </a:p>
        </p:txBody>
      </p:sp>
      <p:sp>
        <p:nvSpPr>
          <p:cNvPr id="167" name="Google Shape;167;p16"/>
          <p:cNvSpPr txBox="1"/>
          <p:nvPr>
            <p:ph idx="2" type="body"/>
          </p:nvPr>
        </p:nvSpPr>
        <p:spPr>
          <a:xfrm>
            <a:off x="4858650" y="1374075"/>
            <a:ext cx="3397200" cy="2776200"/>
          </a:xfrm>
          <a:prstGeom prst="rect">
            <a:avLst/>
          </a:prstGeom>
        </p:spPr>
        <p:txBody>
          <a:bodyPr anchorCtr="0" anchor="t" bIns="0" lIns="91425" spcFirstLastPara="1" rIns="91425" wrap="square" tIns="0">
            <a:normAutofit/>
          </a:bodyPr>
          <a:lstStyle/>
          <a:p>
            <a:pPr indent="0" lvl="0" marL="0" rtl="0" algn="l">
              <a:spcBef>
                <a:spcPts val="0"/>
              </a:spcBef>
              <a:spcAft>
                <a:spcPts val="0"/>
              </a:spcAft>
              <a:buNone/>
            </a:pPr>
            <a:r>
              <a:rPr lang="en"/>
              <a:t>Lorem ipsum dolor sit amet, consectetur adipiscing elit. Aenean mollis dui sed quam varius eleifend. Praesent elementum non justo in posuere. Donec placerat vel nisl et ultricies. Nullam tellus augue, venenatis vel sodales vel, consequat sed libero. Nunc ut neque varius, varius nulla et, rhoncus arcu. Nam interdum mi urna, et sodales dolor eleifend blandit. Nunc ut neque varius, varius nulla et, rhoncus arcu. Nam interdum mi urna, et sodales dolor eleifend blandit. </a:t>
            </a:r>
            <a:endParaRPr/>
          </a:p>
          <a:p>
            <a:pPr indent="0" lvl="0" marL="0" rtl="0" algn="l">
              <a:spcBef>
                <a:spcPts val="1000"/>
              </a:spcBef>
              <a:spcAft>
                <a:spcPts val="1000"/>
              </a:spcAft>
              <a:buNone/>
            </a:pPr>
            <a: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1" name="Shape 171"/>
        <p:cNvGrpSpPr/>
        <p:nvPr/>
      </p:nvGrpSpPr>
      <p:grpSpPr>
        <a:xfrm>
          <a:off x="0" y="0"/>
          <a:ext cx="0" cy="0"/>
          <a:chOff x="0" y="0"/>
          <a:chExt cx="0" cy="0"/>
        </a:xfrm>
      </p:grpSpPr>
      <p:sp>
        <p:nvSpPr>
          <p:cNvPr id="172" name="Google Shape;172;p17"/>
          <p:cNvSpPr/>
          <p:nvPr>
            <p:ph idx="2" type="pic"/>
          </p:nvPr>
        </p:nvSpPr>
        <p:spPr>
          <a:xfrm>
            <a:off x="4573725" y="525"/>
            <a:ext cx="4570200" cy="5143500"/>
          </a:xfrm>
          <a:prstGeom prst="rect">
            <a:avLst/>
          </a:prstGeom>
        </p:spPr>
      </p:sp>
      <p:sp>
        <p:nvSpPr>
          <p:cNvPr id="173" name="Google Shape;173;p17"/>
          <p:cNvSpPr txBox="1"/>
          <p:nvPr>
            <p:ph type="title"/>
          </p:nvPr>
        </p:nvSpPr>
        <p:spPr>
          <a:xfrm>
            <a:off x="930300" y="383575"/>
            <a:ext cx="3249600" cy="710400"/>
          </a:xfrm>
          <a:prstGeom prst="rect">
            <a:avLst/>
          </a:prstGeom>
        </p:spPr>
        <p:txBody>
          <a:bodyPr anchorCtr="0" anchor="b" bIns="91425" lIns="0" spcFirstLastPara="1" rIns="91425" wrap="square" tIns="91425">
            <a:normAutofit/>
          </a:bodyPr>
          <a:lstStyle/>
          <a:p>
            <a:pPr indent="0" lvl="0" marL="0" rtl="0" algn="l">
              <a:spcBef>
                <a:spcPts val="0"/>
              </a:spcBef>
              <a:spcAft>
                <a:spcPts val="0"/>
              </a:spcAft>
              <a:buNone/>
            </a:pPr>
            <a:r>
              <a:rPr lang="en"/>
              <a:t>Imagem e texto</a:t>
            </a:r>
            <a:endParaRPr/>
          </a:p>
        </p:txBody>
      </p:sp>
      <p:sp>
        <p:nvSpPr>
          <p:cNvPr id="174" name="Google Shape;174;p17"/>
          <p:cNvSpPr txBox="1"/>
          <p:nvPr>
            <p:ph idx="1" type="body"/>
          </p:nvPr>
        </p:nvSpPr>
        <p:spPr>
          <a:xfrm>
            <a:off x="942600" y="1237675"/>
            <a:ext cx="3231600" cy="2916900"/>
          </a:xfrm>
          <a:prstGeom prst="rect">
            <a:avLst/>
          </a:prstGeom>
        </p:spPr>
        <p:txBody>
          <a:bodyPr anchorCtr="0" anchor="t" bIns="0" lIns="91425" spcFirstLastPara="1" rIns="91425" wrap="square" tIns="0">
            <a:normAutofit lnSpcReduction="20000"/>
          </a:bodyPr>
          <a:lstStyle/>
          <a:p>
            <a:pPr indent="0" lvl="0" marL="0" rtl="0" algn="l">
              <a:spcBef>
                <a:spcPts val="0"/>
              </a:spcBef>
              <a:spcAft>
                <a:spcPts val="0"/>
              </a:spcAft>
              <a:buNone/>
            </a:pPr>
            <a:r>
              <a:rPr lang="en"/>
              <a:t>Lorem ipsum dolor sit amet, consectetur adipiscing eli:</a:t>
            </a:r>
            <a:endParaRPr/>
          </a:p>
          <a:p>
            <a:pPr indent="-298450" lvl="0" marL="457200" rtl="0" algn="l">
              <a:spcBef>
                <a:spcPts val="1000"/>
              </a:spcBef>
              <a:spcAft>
                <a:spcPts val="0"/>
              </a:spcAft>
              <a:buSzPts val="1100"/>
              <a:buChar char="●"/>
            </a:pPr>
            <a:r>
              <a:rPr lang="en"/>
              <a:t>Lorem ipsum;</a:t>
            </a:r>
            <a:endParaRPr/>
          </a:p>
          <a:p>
            <a:pPr indent="-298450" lvl="1" marL="914400" rtl="0" algn="l">
              <a:spcBef>
                <a:spcPts val="1000"/>
              </a:spcBef>
              <a:spcAft>
                <a:spcPts val="0"/>
              </a:spcAft>
              <a:buSzPts val="1100"/>
              <a:buChar char="○"/>
            </a:pPr>
            <a:r>
              <a:rPr lang="en"/>
              <a:t>Lorem ipsum;</a:t>
            </a:r>
            <a:endParaRPr/>
          </a:p>
          <a:p>
            <a:pPr indent="-298450" lvl="1" marL="914400" rtl="0" algn="l">
              <a:spcBef>
                <a:spcPts val="1000"/>
              </a:spcBef>
              <a:spcAft>
                <a:spcPts val="0"/>
              </a:spcAft>
              <a:buSzPts val="1100"/>
              <a:buChar char="○"/>
            </a:pPr>
            <a:r>
              <a:rPr lang="en"/>
              <a:t>Lorem ipsum;</a:t>
            </a:r>
            <a:endParaRPr/>
          </a:p>
          <a:p>
            <a:pPr indent="-298450" lvl="0" marL="457200" rtl="0" algn="l">
              <a:spcBef>
                <a:spcPts val="1000"/>
              </a:spcBef>
              <a:spcAft>
                <a:spcPts val="0"/>
              </a:spcAft>
              <a:buSzPts val="1100"/>
              <a:buChar char="●"/>
            </a:pPr>
            <a:r>
              <a:rPr lang="en"/>
              <a:t>Lorem ipsum;</a:t>
            </a:r>
            <a:endParaRPr/>
          </a:p>
          <a:p>
            <a:pPr indent="-298450" lvl="1" marL="914400" rtl="0" algn="l">
              <a:spcBef>
                <a:spcPts val="1000"/>
              </a:spcBef>
              <a:spcAft>
                <a:spcPts val="0"/>
              </a:spcAft>
              <a:buSzPts val="1100"/>
              <a:buChar char="○"/>
            </a:pPr>
            <a:r>
              <a:rPr lang="en"/>
              <a:t>Lorem ipsum;</a:t>
            </a:r>
            <a:endParaRPr/>
          </a:p>
          <a:p>
            <a:pPr indent="-298450" lvl="1" marL="914400" rtl="0" algn="l">
              <a:spcBef>
                <a:spcPts val="1000"/>
              </a:spcBef>
              <a:spcAft>
                <a:spcPts val="0"/>
              </a:spcAft>
              <a:buSzPts val="1100"/>
              <a:buChar char="○"/>
            </a:pPr>
            <a:r>
              <a:rPr lang="en"/>
              <a:t>Lorem ipsum;</a:t>
            </a:r>
            <a:endParaRPr/>
          </a:p>
          <a:p>
            <a:pPr indent="0" lvl="0" marL="0" rtl="0" algn="l">
              <a:spcBef>
                <a:spcPts val="1000"/>
              </a:spcBef>
              <a:spcAft>
                <a:spcPts val="0"/>
              </a:spcAft>
              <a:buNone/>
            </a:pPr>
            <a:r>
              <a:t/>
            </a:r>
            <a:endParaRPr/>
          </a:p>
          <a:p>
            <a:pPr indent="0" lvl="0" marL="0" rtl="0" algn="l">
              <a:spcBef>
                <a:spcPts val="1000"/>
              </a:spcBef>
              <a:spcAft>
                <a:spcPts val="0"/>
              </a:spcAft>
              <a:buNone/>
            </a:pPr>
            <a:r>
              <a:t/>
            </a:r>
            <a:endParaRPr/>
          </a:p>
          <a:p>
            <a:pPr indent="0" lvl="0" marL="0" rtl="0" algn="l">
              <a:spcBef>
                <a:spcPts val="1000"/>
              </a:spcBef>
              <a:spcAft>
                <a:spcPts val="1000"/>
              </a:spcAft>
              <a:buNone/>
            </a:pPr>
            <a:r>
              <a:t/>
            </a:r>
            <a:endParaRPr/>
          </a:p>
        </p:txBody>
      </p:sp>
      <p:sp>
        <p:nvSpPr>
          <p:cNvPr id="175" name="Google Shape;175;p17"/>
          <p:cNvSpPr txBox="1"/>
          <p:nvPr>
            <p:ph idx="12" type="sldNum"/>
          </p:nvPr>
        </p:nvSpPr>
        <p:spPr>
          <a:xfrm>
            <a:off x="8580275" y="4663225"/>
            <a:ext cx="563700" cy="4803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fld id="{00000000-1234-1234-1234-123412341234}" type="slidenum">
              <a:rPr lang="en"/>
              <a:t>‹#›</a:t>
            </a:fld>
            <a:endParaRPr>
              <a:solidFill>
                <a:schemeClr val="accent1"/>
              </a:solidFill>
            </a:endParaRPr>
          </a:p>
        </p:txBody>
      </p:sp>
      <p:sp>
        <p:nvSpPr>
          <p:cNvPr id="176" name="Google Shape;176;p17"/>
          <p:cNvSpPr txBox="1"/>
          <p:nvPr>
            <p:ph idx="3" type="subTitle"/>
          </p:nvPr>
        </p:nvSpPr>
        <p:spPr>
          <a:xfrm>
            <a:off x="1881200" y="4433100"/>
            <a:ext cx="1612500" cy="602400"/>
          </a:xfrm>
          <a:prstGeom prst="rect">
            <a:avLst/>
          </a:prstGeom>
        </p:spPr>
        <p:txBody>
          <a:bodyPr anchorCtr="0" anchor="t" bIns="91425" lIns="0" spcFirstLastPara="1" rIns="0" wrap="square" tIns="0">
            <a:normAutofit/>
          </a:bodyPr>
          <a:lstStyle/>
          <a:p>
            <a:pPr indent="0" lvl="0" marL="0" rtl="0" algn="l">
              <a:spcBef>
                <a:spcPts val="0"/>
              </a:spcBef>
              <a:spcAft>
                <a:spcPts val="1000"/>
              </a:spcAft>
              <a:buNone/>
            </a:pPr>
            <a:r>
              <a:rPr lang="en"/>
              <a:t>Legenda da imagem. Lorem ipsum dolor sit amet, consectur.</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0" name="Shape 180"/>
        <p:cNvGrpSpPr/>
        <p:nvPr/>
      </p:nvGrpSpPr>
      <p:grpSpPr>
        <a:xfrm>
          <a:off x="0" y="0"/>
          <a:ext cx="0" cy="0"/>
          <a:chOff x="0" y="0"/>
          <a:chExt cx="0" cy="0"/>
        </a:xfrm>
      </p:grpSpPr>
      <p:sp>
        <p:nvSpPr>
          <p:cNvPr id="181" name="Google Shape;181;p18"/>
          <p:cNvSpPr txBox="1"/>
          <p:nvPr>
            <p:ph idx="12" type="sldNum"/>
          </p:nvPr>
        </p:nvSpPr>
        <p:spPr>
          <a:xfrm>
            <a:off x="8580275" y="4663225"/>
            <a:ext cx="563700" cy="4803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fld id="{00000000-1234-1234-1234-123412341234}" type="slidenum">
              <a:rPr lang="en"/>
              <a:t>‹#›</a:t>
            </a:fld>
            <a:endParaRPr>
              <a:solidFill>
                <a:schemeClr val="accent1"/>
              </a:solidFill>
            </a:endParaRPr>
          </a:p>
        </p:txBody>
      </p:sp>
      <p:sp>
        <p:nvSpPr>
          <p:cNvPr id="182" name="Google Shape;182;p18"/>
          <p:cNvSpPr txBox="1"/>
          <p:nvPr>
            <p:ph idx="1" type="subTitle"/>
          </p:nvPr>
        </p:nvSpPr>
        <p:spPr>
          <a:xfrm>
            <a:off x="1881200" y="4433100"/>
            <a:ext cx="1612500" cy="602400"/>
          </a:xfrm>
          <a:prstGeom prst="rect">
            <a:avLst/>
          </a:prstGeom>
        </p:spPr>
        <p:txBody>
          <a:bodyPr anchorCtr="0" anchor="t" bIns="91425" lIns="0" spcFirstLastPara="1" rIns="0" wrap="square" tIns="0">
            <a:normAutofit/>
          </a:bodyPr>
          <a:lstStyle/>
          <a:p>
            <a:pPr indent="0" lvl="0" marL="0" rtl="0" algn="l">
              <a:spcBef>
                <a:spcPts val="0"/>
              </a:spcBef>
              <a:spcAft>
                <a:spcPts val="1000"/>
              </a:spcAft>
              <a:buNone/>
            </a:pPr>
            <a:r>
              <a:rPr lang="en"/>
              <a:t>Legenda da imagem. Lorem ipsum dolor sit amet, consectur.</a:t>
            </a:r>
            <a:endParaRPr/>
          </a:p>
        </p:txBody>
      </p:sp>
      <p:graphicFrame>
        <p:nvGraphicFramePr>
          <p:cNvPr id="183" name="Google Shape;183;p18"/>
          <p:cNvGraphicFramePr/>
          <p:nvPr/>
        </p:nvGraphicFramePr>
        <p:xfrm>
          <a:off x="910900" y="699530"/>
          <a:ext cx="3000000" cy="3000000"/>
        </p:xfrm>
        <a:graphic>
          <a:graphicData uri="http://schemas.openxmlformats.org/drawingml/2006/table">
            <a:tbl>
              <a:tblPr>
                <a:noFill/>
                <a:tableStyleId>{ADB90B05-1EBD-4C80-8CBE-765FBE1D3220}</a:tableStyleId>
              </a:tblPr>
              <a:tblGrid>
                <a:gridCol w="631275"/>
                <a:gridCol w="1657850"/>
                <a:gridCol w="1721000"/>
                <a:gridCol w="1658275"/>
                <a:gridCol w="1618800"/>
              </a:tblGrid>
              <a:tr h="399375">
                <a:tc>
                  <a:txBody>
                    <a:bodyPr/>
                    <a:lstStyle/>
                    <a:p>
                      <a:pPr indent="0" lvl="0" marL="0" rtl="0" algn="ctr">
                        <a:spcBef>
                          <a:spcPts val="0"/>
                        </a:spcBef>
                        <a:spcAft>
                          <a:spcPts val="0"/>
                        </a:spcAft>
                        <a:buNone/>
                      </a:pPr>
                      <a:r>
                        <a:t/>
                      </a:r>
                      <a:endParaRPr b="1">
                        <a:solidFill>
                          <a:srgbClr val="FFFFFF"/>
                        </a:solidFill>
                        <a:latin typeface="Montserrat"/>
                        <a:ea typeface="Montserrat"/>
                        <a:cs typeface="Montserrat"/>
                        <a:sym typeface="Montserrat"/>
                      </a:endParaRPr>
                    </a:p>
                  </a:txBody>
                  <a:tcPr marT="91425" marB="91425" marR="91425" marL="91425" anchor="ctr">
                    <a:lnL cap="flat" cmpd="sng" w="9525">
                      <a:solidFill>
                        <a:srgbClr val="FFFFFF"/>
                      </a:solidFill>
                      <a:prstDash val="solid"/>
                      <a:round/>
                      <a:headEnd len="sm" w="sm" type="none"/>
                      <a:tailEnd len="sm" w="sm" type="none"/>
                    </a:lnL>
                    <a:lnR cap="flat" cmpd="sng" w="9525">
                      <a:solidFill>
                        <a:srgbClr val="FFFFFF"/>
                      </a:solidFill>
                      <a:prstDash val="solid"/>
                      <a:round/>
                      <a:headEnd len="sm" w="sm" type="none"/>
                      <a:tailEnd len="sm" w="sm" type="none"/>
                    </a:lnR>
                    <a:lnT cap="flat" cmpd="sng" w="9525">
                      <a:solidFill>
                        <a:srgbClr val="FFFFFF"/>
                      </a:solidFill>
                      <a:prstDash val="solid"/>
                      <a:round/>
                      <a:headEnd len="sm" w="sm" type="none"/>
                      <a:tailEnd len="sm" w="sm" type="none"/>
                    </a:lnT>
                    <a:lnB cap="flat" cmpd="sng" w="9525">
                      <a:solidFill>
                        <a:srgbClr val="FFFFFF"/>
                      </a:solidFill>
                      <a:prstDash val="solid"/>
                      <a:round/>
                      <a:headEnd len="sm" w="sm" type="none"/>
                      <a:tailEnd len="sm" w="sm" type="none"/>
                    </a:lnB>
                    <a:solidFill>
                      <a:srgbClr val="FFFFFF"/>
                    </a:solidFill>
                  </a:tcPr>
                </a:tc>
                <a:tc>
                  <a:txBody>
                    <a:bodyPr/>
                    <a:lstStyle/>
                    <a:p>
                      <a:pPr indent="0" lvl="0" marL="0" rtl="0" algn="ctr">
                        <a:spcBef>
                          <a:spcPts val="0"/>
                        </a:spcBef>
                        <a:spcAft>
                          <a:spcPts val="0"/>
                        </a:spcAft>
                        <a:buNone/>
                      </a:pPr>
                      <a:r>
                        <a:rPr b="1" lang="en">
                          <a:solidFill>
                            <a:srgbClr val="FFFFFF"/>
                          </a:solidFill>
                          <a:latin typeface="Montserrat"/>
                          <a:ea typeface="Montserrat"/>
                          <a:cs typeface="Montserrat"/>
                          <a:sym typeface="Montserrat"/>
                        </a:rPr>
                        <a:t>A</a:t>
                      </a:r>
                      <a:endParaRPr b="1">
                        <a:solidFill>
                          <a:srgbClr val="FFFFFF"/>
                        </a:solidFill>
                        <a:latin typeface="Montserrat"/>
                        <a:ea typeface="Montserrat"/>
                        <a:cs typeface="Montserrat"/>
                        <a:sym typeface="Montserrat"/>
                      </a:endParaRPr>
                    </a:p>
                  </a:txBody>
                  <a:tcPr marT="91425" marB="91425" marR="91425" marL="91425" anchor="ctr">
                    <a:lnL cap="flat" cmpd="sng" w="9525">
                      <a:solidFill>
                        <a:srgbClr val="FFFFFF"/>
                      </a:solidFill>
                      <a:prstDash val="solid"/>
                      <a:round/>
                      <a:headEnd len="sm" w="sm" type="none"/>
                      <a:tailEnd len="sm" w="sm" type="none"/>
                    </a:lnL>
                    <a:lnR cap="flat" cmpd="sng" w="9525">
                      <a:solidFill>
                        <a:srgbClr val="FFFFFF"/>
                      </a:solidFill>
                      <a:prstDash val="solid"/>
                      <a:round/>
                      <a:headEnd len="sm" w="sm" type="none"/>
                      <a:tailEnd len="sm" w="sm" type="none"/>
                    </a:lnR>
                    <a:lnT cap="flat" cmpd="sng" w="9525">
                      <a:solidFill>
                        <a:srgbClr val="FFFFFF"/>
                      </a:solidFill>
                      <a:prstDash val="solid"/>
                      <a:round/>
                      <a:headEnd len="sm" w="sm" type="none"/>
                      <a:tailEnd len="sm" w="sm" type="none"/>
                    </a:lnT>
                    <a:lnB cap="flat" cmpd="sng" w="9525">
                      <a:solidFill>
                        <a:srgbClr val="FFFFFF"/>
                      </a:solidFill>
                      <a:prstDash val="solid"/>
                      <a:round/>
                      <a:headEnd len="sm" w="sm" type="none"/>
                      <a:tailEnd len="sm" w="sm" type="none"/>
                    </a:lnB>
                    <a:solidFill>
                      <a:schemeClr val="dk2"/>
                    </a:solidFill>
                  </a:tcPr>
                </a:tc>
                <a:tc>
                  <a:txBody>
                    <a:bodyPr/>
                    <a:lstStyle/>
                    <a:p>
                      <a:pPr indent="0" lvl="0" marL="0" rtl="0" algn="ctr">
                        <a:spcBef>
                          <a:spcPts val="0"/>
                        </a:spcBef>
                        <a:spcAft>
                          <a:spcPts val="0"/>
                        </a:spcAft>
                        <a:buNone/>
                      </a:pPr>
                      <a:r>
                        <a:rPr b="1" lang="en">
                          <a:solidFill>
                            <a:srgbClr val="EEFCFC"/>
                          </a:solidFill>
                          <a:latin typeface="Montserrat"/>
                          <a:ea typeface="Montserrat"/>
                          <a:cs typeface="Montserrat"/>
                          <a:sym typeface="Montserrat"/>
                        </a:rPr>
                        <a:t>B</a:t>
                      </a:r>
                      <a:endParaRPr b="1">
                        <a:solidFill>
                          <a:srgbClr val="EEFCFC"/>
                        </a:solidFill>
                        <a:latin typeface="Montserrat"/>
                        <a:ea typeface="Montserrat"/>
                        <a:cs typeface="Montserrat"/>
                        <a:sym typeface="Montserrat"/>
                      </a:endParaRPr>
                    </a:p>
                  </a:txBody>
                  <a:tcPr marT="91425" marB="91425" marR="91425" marL="91425" anchor="ctr">
                    <a:lnL cap="flat" cmpd="sng" w="9525">
                      <a:solidFill>
                        <a:srgbClr val="FFFFFF"/>
                      </a:solidFill>
                      <a:prstDash val="solid"/>
                      <a:round/>
                      <a:headEnd len="sm" w="sm" type="none"/>
                      <a:tailEnd len="sm" w="sm" type="none"/>
                    </a:lnL>
                    <a:lnR cap="flat" cmpd="sng" w="9525">
                      <a:solidFill>
                        <a:srgbClr val="FFFFFF"/>
                      </a:solidFill>
                      <a:prstDash val="solid"/>
                      <a:round/>
                      <a:headEnd len="sm" w="sm" type="none"/>
                      <a:tailEnd len="sm" w="sm" type="none"/>
                    </a:lnR>
                    <a:lnT cap="flat" cmpd="sng" w="9525">
                      <a:solidFill>
                        <a:srgbClr val="FFFFFF"/>
                      </a:solidFill>
                      <a:prstDash val="solid"/>
                      <a:round/>
                      <a:headEnd len="sm" w="sm" type="none"/>
                      <a:tailEnd len="sm" w="sm" type="none"/>
                    </a:lnT>
                    <a:lnB cap="flat" cmpd="sng" w="9525">
                      <a:solidFill>
                        <a:srgbClr val="FFFFFF"/>
                      </a:solidFill>
                      <a:prstDash val="solid"/>
                      <a:round/>
                      <a:headEnd len="sm" w="sm" type="none"/>
                      <a:tailEnd len="sm" w="sm" type="none"/>
                    </a:lnB>
                    <a:solidFill>
                      <a:schemeClr val="dk2"/>
                    </a:solidFill>
                  </a:tcPr>
                </a:tc>
                <a:tc>
                  <a:txBody>
                    <a:bodyPr/>
                    <a:lstStyle/>
                    <a:p>
                      <a:pPr indent="0" lvl="0" marL="0" rtl="0" algn="ctr">
                        <a:spcBef>
                          <a:spcPts val="0"/>
                        </a:spcBef>
                        <a:spcAft>
                          <a:spcPts val="0"/>
                        </a:spcAft>
                        <a:buNone/>
                      </a:pPr>
                      <a:r>
                        <a:rPr b="1" lang="en">
                          <a:solidFill>
                            <a:srgbClr val="EEFCFC"/>
                          </a:solidFill>
                          <a:latin typeface="Montserrat"/>
                          <a:ea typeface="Montserrat"/>
                          <a:cs typeface="Montserrat"/>
                          <a:sym typeface="Montserrat"/>
                        </a:rPr>
                        <a:t>C</a:t>
                      </a:r>
                      <a:endParaRPr b="1">
                        <a:solidFill>
                          <a:srgbClr val="EEFCFC"/>
                        </a:solidFill>
                        <a:latin typeface="Montserrat"/>
                        <a:ea typeface="Montserrat"/>
                        <a:cs typeface="Montserrat"/>
                        <a:sym typeface="Montserrat"/>
                      </a:endParaRPr>
                    </a:p>
                  </a:txBody>
                  <a:tcPr marT="91425" marB="91425" marR="91425" marL="91425" anchor="ctr">
                    <a:lnL cap="flat" cmpd="sng" w="9525">
                      <a:solidFill>
                        <a:srgbClr val="FFFFFF"/>
                      </a:solidFill>
                      <a:prstDash val="solid"/>
                      <a:round/>
                      <a:headEnd len="sm" w="sm" type="none"/>
                      <a:tailEnd len="sm" w="sm" type="none"/>
                    </a:lnL>
                    <a:lnR cap="flat" cmpd="sng" w="9525">
                      <a:solidFill>
                        <a:srgbClr val="FFFFFF"/>
                      </a:solidFill>
                      <a:prstDash val="solid"/>
                      <a:round/>
                      <a:headEnd len="sm" w="sm" type="none"/>
                      <a:tailEnd len="sm" w="sm" type="none"/>
                    </a:lnR>
                    <a:lnT cap="flat" cmpd="sng" w="9525">
                      <a:solidFill>
                        <a:srgbClr val="FFFFFF"/>
                      </a:solidFill>
                      <a:prstDash val="solid"/>
                      <a:round/>
                      <a:headEnd len="sm" w="sm" type="none"/>
                      <a:tailEnd len="sm" w="sm" type="none"/>
                    </a:lnT>
                    <a:lnB cap="flat" cmpd="sng" w="9525">
                      <a:solidFill>
                        <a:srgbClr val="FFFFFF"/>
                      </a:solidFill>
                      <a:prstDash val="solid"/>
                      <a:round/>
                      <a:headEnd len="sm" w="sm" type="none"/>
                      <a:tailEnd len="sm" w="sm" type="none"/>
                    </a:lnB>
                    <a:solidFill>
                      <a:schemeClr val="dk2"/>
                    </a:solidFill>
                  </a:tcPr>
                </a:tc>
                <a:tc>
                  <a:txBody>
                    <a:bodyPr/>
                    <a:lstStyle/>
                    <a:p>
                      <a:pPr indent="0" lvl="0" marL="0" rtl="0" algn="ctr">
                        <a:spcBef>
                          <a:spcPts val="0"/>
                        </a:spcBef>
                        <a:spcAft>
                          <a:spcPts val="0"/>
                        </a:spcAft>
                        <a:buNone/>
                      </a:pPr>
                      <a:r>
                        <a:rPr b="1" lang="en">
                          <a:solidFill>
                            <a:srgbClr val="EEFCFC"/>
                          </a:solidFill>
                          <a:latin typeface="Montserrat"/>
                          <a:ea typeface="Montserrat"/>
                          <a:cs typeface="Montserrat"/>
                          <a:sym typeface="Montserrat"/>
                        </a:rPr>
                        <a:t>D</a:t>
                      </a:r>
                      <a:endParaRPr b="1">
                        <a:solidFill>
                          <a:srgbClr val="EEFCFC"/>
                        </a:solidFill>
                        <a:latin typeface="Montserrat"/>
                        <a:ea typeface="Montserrat"/>
                        <a:cs typeface="Montserrat"/>
                        <a:sym typeface="Montserrat"/>
                      </a:endParaRPr>
                    </a:p>
                  </a:txBody>
                  <a:tcPr marT="91425" marB="91425" marR="91425" marL="91425" anchor="ctr">
                    <a:lnL cap="flat" cmpd="sng" w="9525">
                      <a:solidFill>
                        <a:srgbClr val="FFFFFF"/>
                      </a:solidFill>
                      <a:prstDash val="solid"/>
                      <a:round/>
                      <a:headEnd len="sm" w="sm" type="none"/>
                      <a:tailEnd len="sm" w="sm" type="none"/>
                    </a:lnL>
                    <a:lnR cap="flat" cmpd="sng" w="9525">
                      <a:solidFill>
                        <a:srgbClr val="FFFFFF"/>
                      </a:solidFill>
                      <a:prstDash val="solid"/>
                      <a:round/>
                      <a:headEnd len="sm" w="sm" type="none"/>
                      <a:tailEnd len="sm" w="sm" type="none"/>
                    </a:lnR>
                    <a:lnT cap="flat" cmpd="sng" w="9525">
                      <a:solidFill>
                        <a:srgbClr val="FFFFFF"/>
                      </a:solidFill>
                      <a:prstDash val="solid"/>
                      <a:round/>
                      <a:headEnd len="sm" w="sm" type="none"/>
                      <a:tailEnd len="sm" w="sm" type="none"/>
                    </a:lnT>
                    <a:lnB cap="flat" cmpd="sng" w="9525">
                      <a:solidFill>
                        <a:srgbClr val="FFFFFF"/>
                      </a:solidFill>
                      <a:prstDash val="solid"/>
                      <a:round/>
                      <a:headEnd len="sm" w="sm" type="none"/>
                      <a:tailEnd len="sm" w="sm" type="none"/>
                    </a:lnB>
                    <a:solidFill>
                      <a:schemeClr val="dk2"/>
                    </a:solidFill>
                  </a:tcPr>
                </a:tc>
              </a:tr>
              <a:tr h="537075">
                <a:tc>
                  <a:txBody>
                    <a:bodyPr/>
                    <a:lstStyle/>
                    <a:p>
                      <a:pPr indent="0" lvl="0" marL="0" rtl="0" algn="ctr">
                        <a:spcBef>
                          <a:spcPts val="0"/>
                        </a:spcBef>
                        <a:spcAft>
                          <a:spcPts val="0"/>
                        </a:spcAft>
                        <a:buNone/>
                      </a:pPr>
                      <a:r>
                        <a:rPr b="1" lang="en">
                          <a:solidFill>
                            <a:srgbClr val="FFFFFF"/>
                          </a:solidFill>
                          <a:latin typeface="Montserrat"/>
                          <a:ea typeface="Montserrat"/>
                          <a:cs typeface="Montserrat"/>
                          <a:sym typeface="Montserrat"/>
                        </a:rPr>
                        <a:t>U</a:t>
                      </a:r>
                      <a:endParaRPr b="1">
                        <a:solidFill>
                          <a:srgbClr val="FFFFFF"/>
                        </a:solidFill>
                        <a:latin typeface="Montserrat"/>
                        <a:ea typeface="Montserrat"/>
                        <a:cs typeface="Montserrat"/>
                        <a:sym typeface="Montserrat"/>
                      </a:endParaRPr>
                    </a:p>
                  </a:txBody>
                  <a:tcPr marT="91425" marB="91425" marR="91425" marL="91425" anchor="ctr">
                    <a:lnL cap="flat" cmpd="sng" w="9525">
                      <a:solidFill>
                        <a:srgbClr val="FFFFFF"/>
                      </a:solidFill>
                      <a:prstDash val="solid"/>
                      <a:round/>
                      <a:headEnd len="sm" w="sm" type="none"/>
                      <a:tailEnd len="sm" w="sm" type="none"/>
                    </a:lnL>
                    <a:lnR cap="flat" cmpd="sng" w="9525">
                      <a:solidFill>
                        <a:srgbClr val="FFFFFF"/>
                      </a:solidFill>
                      <a:prstDash val="solid"/>
                      <a:round/>
                      <a:headEnd len="sm" w="sm" type="none"/>
                      <a:tailEnd len="sm" w="sm" type="none"/>
                    </a:lnR>
                    <a:lnT cap="flat" cmpd="sng" w="9525">
                      <a:solidFill>
                        <a:srgbClr val="FFFFFF"/>
                      </a:solidFill>
                      <a:prstDash val="solid"/>
                      <a:round/>
                      <a:headEnd len="sm" w="sm" type="none"/>
                      <a:tailEnd len="sm" w="sm" type="none"/>
                    </a:lnT>
                    <a:lnB cap="flat" cmpd="sng" w="9525">
                      <a:solidFill>
                        <a:srgbClr val="FFFFFF"/>
                      </a:solidFill>
                      <a:prstDash val="solid"/>
                      <a:round/>
                      <a:headEnd len="sm" w="sm" type="none"/>
                      <a:tailEnd len="sm" w="sm" type="none"/>
                    </a:lnB>
                    <a:solidFill>
                      <a:schemeClr val="dk2"/>
                    </a:solidFill>
                  </a:tcPr>
                </a:tc>
                <a:tc>
                  <a:txBody>
                    <a:bodyPr/>
                    <a:lstStyle/>
                    <a:p>
                      <a:pPr indent="0" lvl="0" marL="0" rtl="0" algn="ctr">
                        <a:spcBef>
                          <a:spcPts val="0"/>
                        </a:spcBef>
                        <a:spcAft>
                          <a:spcPts val="0"/>
                        </a:spcAft>
                        <a:buNone/>
                      </a:pPr>
                      <a:r>
                        <a:rPr lang="en">
                          <a:solidFill>
                            <a:schemeClr val="lt1"/>
                          </a:solidFill>
                          <a:latin typeface="Montserrat"/>
                          <a:ea typeface="Montserrat"/>
                          <a:cs typeface="Montserrat"/>
                          <a:sym typeface="Montserrat"/>
                        </a:rPr>
                        <a:t>1</a:t>
                      </a:r>
                      <a:endParaRPr>
                        <a:solidFill>
                          <a:schemeClr val="lt1"/>
                        </a:solidFill>
                        <a:latin typeface="Montserrat"/>
                        <a:ea typeface="Montserrat"/>
                        <a:cs typeface="Montserrat"/>
                        <a:sym typeface="Montserrat"/>
                      </a:endParaRPr>
                    </a:p>
                  </a:txBody>
                  <a:tcPr marT="91425" marB="91425" marR="91425" marL="91425" anchor="ctr">
                    <a:lnL cap="flat" cmpd="sng" w="9525">
                      <a:solidFill>
                        <a:srgbClr val="FFFFFF"/>
                      </a:solidFill>
                      <a:prstDash val="solid"/>
                      <a:round/>
                      <a:headEnd len="sm" w="sm" type="none"/>
                      <a:tailEnd len="sm" w="sm" type="none"/>
                    </a:lnL>
                    <a:lnR cap="flat" cmpd="sng" w="9525">
                      <a:solidFill>
                        <a:schemeClr val="dk2"/>
                      </a:solidFill>
                      <a:prstDash val="solid"/>
                      <a:round/>
                      <a:headEnd len="sm" w="sm" type="none"/>
                      <a:tailEnd len="sm" w="sm" type="none"/>
                    </a:lnR>
                    <a:lnT cap="flat" cmpd="sng" w="9525">
                      <a:solidFill>
                        <a:srgbClr val="FFFFFF"/>
                      </a:solidFill>
                      <a:prstDash val="solid"/>
                      <a:round/>
                      <a:headEnd len="sm" w="sm" type="none"/>
                      <a:tailEnd len="sm" w="sm" type="none"/>
                    </a:lnT>
                    <a:lnB cap="flat" cmpd="sng" w="9525">
                      <a:solidFill>
                        <a:schemeClr val="dk2"/>
                      </a:solidFill>
                      <a:prstDash val="solid"/>
                      <a:round/>
                      <a:headEnd len="sm" w="sm" type="none"/>
                      <a:tailEnd len="sm" w="sm" type="none"/>
                    </a:lnB>
                  </a:tcPr>
                </a:tc>
                <a:tc>
                  <a:txBody>
                    <a:bodyPr/>
                    <a:lstStyle/>
                    <a:p>
                      <a:pPr indent="0" lvl="0" marL="0" rtl="0" algn="ctr">
                        <a:spcBef>
                          <a:spcPts val="0"/>
                        </a:spcBef>
                        <a:spcAft>
                          <a:spcPts val="0"/>
                        </a:spcAft>
                        <a:buNone/>
                      </a:pPr>
                      <a:r>
                        <a:rPr lang="en">
                          <a:solidFill>
                            <a:schemeClr val="lt1"/>
                          </a:solidFill>
                          <a:latin typeface="Montserrat"/>
                          <a:ea typeface="Montserrat"/>
                          <a:cs typeface="Montserrat"/>
                          <a:sym typeface="Montserrat"/>
                        </a:rPr>
                        <a:t>1</a:t>
                      </a:r>
                      <a:endParaRPr>
                        <a:solidFill>
                          <a:schemeClr val="lt1"/>
                        </a:solidFill>
                        <a:latin typeface="Montserrat"/>
                        <a:ea typeface="Montserrat"/>
                        <a:cs typeface="Montserrat"/>
                        <a:sym typeface="Montserrat"/>
                      </a:endParaRPr>
                    </a:p>
                  </a:txBody>
                  <a:tcPr marT="91425" marB="91425" marR="91425" marL="91425" anchor="ctr">
                    <a:lnL cap="flat" cmpd="sng" w="9525">
                      <a:solidFill>
                        <a:schemeClr val="dk2"/>
                      </a:solidFill>
                      <a:prstDash val="solid"/>
                      <a:round/>
                      <a:headEnd len="sm" w="sm" type="none"/>
                      <a:tailEnd len="sm" w="sm" type="none"/>
                    </a:lnL>
                    <a:lnR cap="flat" cmpd="sng" w="9525">
                      <a:solidFill>
                        <a:schemeClr val="dk2"/>
                      </a:solidFill>
                      <a:prstDash val="solid"/>
                      <a:round/>
                      <a:headEnd len="sm" w="sm" type="none"/>
                      <a:tailEnd len="sm" w="sm" type="none"/>
                    </a:lnR>
                    <a:lnT cap="flat" cmpd="sng" w="9525">
                      <a:solidFill>
                        <a:srgbClr val="FFFFFF"/>
                      </a:solidFill>
                      <a:prstDash val="solid"/>
                      <a:round/>
                      <a:headEnd len="sm" w="sm" type="none"/>
                      <a:tailEnd len="sm" w="sm" type="none"/>
                    </a:lnT>
                    <a:lnB cap="flat" cmpd="sng" w="9525">
                      <a:solidFill>
                        <a:schemeClr val="dk2"/>
                      </a:solidFill>
                      <a:prstDash val="solid"/>
                      <a:round/>
                      <a:headEnd len="sm" w="sm" type="none"/>
                      <a:tailEnd len="sm" w="sm" type="none"/>
                    </a:lnB>
                  </a:tcPr>
                </a:tc>
                <a:tc>
                  <a:txBody>
                    <a:bodyPr/>
                    <a:lstStyle/>
                    <a:p>
                      <a:pPr indent="0" lvl="0" marL="0" rtl="0" algn="ctr">
                        <a:spcBef>
                          <a:spcPts val="0"/>
                        </a:spcBef>
                        <a:spcAft>
                          <a:spcPts val="0"/>
                        </a:spcAft>
                        <a:buNone/>
                      </a:pPr>
                      <a:r>
                        <a:rPr lang="en">
                          <a:solidFill>
                            <a:schemeClr val="lt1"/>
                          </a:solidFill>
                          <a:latin typeface="Montserrat"/>
                          <a:ea typeface="Montserrat"/>
                          <a:cs typeface="Montserrat"/>
                          <a:sym typeface="Montserrat"/>
                        </a:rPr>
                        <a:t>1</a:t>
                      </a:r>
                      <a:endParaRPr>
                        <a:solidFill>
                          <a:schemeClr val="lt1"/>
                        </a:solidFill>
                        <a:latin typeface="Montserrat"/>
                        <a:ea typeface="Montserrat"/>
                        <a:cs typeface="Montserrat"/>
                        <a:sym typeface="Montserrat"/>
                      </a:endParaRPr>
                    </a:p>
                  </a:txBody>
                  <a:tcPr marT="91425" marB="91425" marR="91425" marL="91425" anchor="ctr">
                    <a:lnL cap="flat" cmpd="sng" w="9525">
                      <a:solidFill>
                        <a:schemeClr val="dk2"/>
                      </a:solidFill>
                      <a:prstDash val="solid"/>
                      <a:round/>
                      <a:headEnd len="sm" w="sm" type="none"/>
                      <a:tailEnd len="sm" w="sm" type="none"/>
                    </a:lnL>
                    <a:lnR cap="flat" cmpd="sng" w="9525">
                      <a:solidFill>
                        <a:schemeClr val="dk2"/>
                      </a:solidFill>
                      <a:prstDash val="solid"/>
                      <a:round/>
                      <a:headEnd len="sm" w="sm" type="none"/>
                      <a:tailEnd len="sm" w="sm" type="none"/>
                    </a:lnR>
                    <a:lnT cap="flat" cmpd="sng" w="9525">
                      <a:solidFill>
                        <a:srgbClr val="FFFFFF"/>
                      </a:solidFill>
                      <a:prstDash val="solid"/>
                      <a:round/>
                      <a:headEnd len="sm" w="sm" type="none"/>
                      <a:tailEnd len="sm" w="sm" type="none"/>
                    </a:lnT>
                    <a:lnB cap="flat" cmpd="sng" w="9525">
                      <a:solidFill>
                        <a:schemeClr val="dk2"/>
                      </a:solidFill>
                      <a:prstDash val="solid"/>
                      <a:round/>
                      <a:headEnd len="sm" w="sm" type="none"/>
                      <a:tailEnd len="sm" w="sm" type="none"/>
                    </a:lnB>
                  </a:tcPr>
                </a:tc>
                <a:tc>
                  <a:txBody>
                    <a:bodyPr/>
                    <a:lstStyle/>
                    <a:p>
                      <a:pPr indent="0" lvl="0" marL="0" rtl="0" algn="ctr">
                        <a:spcBef>
                          <a:spcPts val="0"/>
                        </a:spcBef>
                        <a:spcAft>
                          <a:spcPts val="0"/>
                        </a:spcAft>
                        <a:buNone/>
                      </a:pPr>
                      <a:r>
                        <a:rPr lang="en">
                          <a:solidFill>
                            <a:schemeClr val="lt1"/>
                          </a:solidFill>
                          <a:latin typeface="Montserrat"/>
                          <a:ea typeface="Montserrat"/>
                          <a:cs typeface="Montserrat"/>
                          <a:sym typeface="Montserrat"/>
                        </a:rPr>
                        <a:t>1</a:t>
                      </a:r>
                      <a:endParaRPr>
                        <a:solidFill>
                          <a:schemeClr val="lt1"/>
                        </a:solidFill>
                        <a:latin typeface="Montserrat"/>
                        <a:ea typeface="Montserrat"/>
                        <a:cs typeface="Montserrat"/>
                        <a:sym typeface="Montserrat"/>
                      </a:endParaRPr>
                    </a:p>
                  </a:txBody>
                  <a:tcPr marT="91425" marB="91425" marR="91425" marL="91425" anchor="ctr">
                    <a:lnL cap="flat" cmpd="sng" w="9525">
                      <a:solidFill>
                        <a:schemeClr val="dk2"/>
                      </a:solidFill>
                      <a:prstDash val="solid"/>
                      <a:round/>
                      <a:headEnd len="sm" w="sm" type="none"/>
                      <a:tailEnd len="sm" w="sm" type="none"/>
                    </a:lnL>
                    <a:lnR cap="flat" cmpd="sng" w="9525">
                      <a:solidFill>
                        <a:schemeClr val="dk2"/>
                      </a:solidFill>
                      <a:prstDash val="solid"/>
                      <a:round/>
                      <a:headEnd len="sm" w="sm" type="none"/>
                      <a:tailEnd len="sm" w="sm" type="none"/>
                    </a:lnR>
                    <a:lnT cap="flat" cmpd="sng" w="9525">
                      <a:solidFill>
                        <a:srgbClr val="FFFFFF"/>
                      </a:solidFill>
                      <a:prstDash val="solid"/>
                      <a:round/>
                      <a:headEnd len="sm" w="sm" type="none"/>
                      <a:tailEnd len="sm" w="sm" type="none"/>
                    </a:lnT>
                    <a:lnB cap="flat" cmpd="sng" w="9525">
                      <a:solidFill>
                        <a:schemeClr val="dk2"/>
                      </a:solidFill>
                      <a:prstDash val="solid"/>
                      <a:round/>
                      <a:headEnd len="sm" w="sm" type="none"/>
                      <a:tailEnd len="sm" w="sm" type="none"/>
                    </a:lnB>
                  </a:tcPr>
                </a:tc>
              </a:tr>
              <a:tr h="632825">
                <a:tc>
                  <a:txBody>
                    <a:bodyPr/>
                    <a:lstStyle/>
                    <a:p>
                      <a:pPr indent="0" lvl="0" marL="0" rtl="0" algn="ctr">
                        <a:spcBef>
                          <a:spcPts val="0"/>
                        </a:spcBef>
                        <a:spcAft>
                          <a:spcPts val="0"/>
                        </a:spcAft>
                        <a:buNone/>
                      </a:pPr>
                      <a:r>
                        <a:rPr b="1" lang="en">
                          <a:solidFill>
                            <a:srgbClr val="FFFFFF"/>
                          </a:solidFill>
                          <a:latin typeface="Montserrat"/>
                          <a:ea typeface="Montserrat"/>
                          <a:cs typeface="Montserrat"/>
                          <a:sym typeface="Montserrat"/>
                        </a:rPr>
                        <a:t>V</a:t>
                      </a:r>
                      <a:endParaRPr b="1">
                        <a:solidFill>
                          <a:srgbClr val="FFFFFF"/>
                        </a:solidFill>
                        <a:latin typeface="Montserrat"/>
                        <a:ea typeface="Montserrat"/>
                        <a:cs typeface="Montserrat"/>
                        <a:sym typeface="Montserrat"/>
                      </a:endParaRPr>
                    </a:p>
                  </a:txBody>
                  <a:tcPr marT="91425" marB="91425" marR="91425" marL="91425" anchor="ctr">
                    <a:lnL cap="flat" cmpd="sng" w="9525">
                      <a:solidFill>
                        <a:srgbClr val="FFFFFF"/>
                      </a:solidFill>
                      <a:prstDash val="solid"/>
                      <a:round/>
                      <a:headEnd len="sm" w="sm" type="none"/>
                      <a:tailEnd len="sm" w="sm" type="none"/>
                    </a:lnL>
                    <a:lnR cap="flat" cmpd="sng" w="9525">
                      <a:solidFill>
                        <a:srgbClr val="FFFFFF"/>
                      </a:solidFill>
                      <a:prstDash val="solid"/>
                      <a:round/>
                      <a:headEnd len="sm" w="sm" type="none"/>
                      <a:tailEnd len="sm" w="sm" type="none"/>
                    </a:lnR>
                    <a:lnT cap="flat" cmpd="sng" w="9525">
                      <a:solidFill>
                        <a:srgbClr val="FFFFFF"/>
                      </a:solidFill>
                      <a:prstDash val="solid"/>
                      <a:round/>
                      <a:headEnd len="sm" w="sm" type="none"/>
                      <a:tailEnd len="sm" w="sm" type="none"/>
                    </a:lnT>
                    <a:lnB cap="flat" cmpd="sng" w="9525">
                      <a:solidFill>
                        <a:srgbClr val="FFFFFF"/>
                      </a:solidFill>
                      <a:prstDash val="solid"/>
                      <a:round/>
                      <a:headEnd len="sm" w="sm" type="none"/>
                      <a:tailEnd len="sm" w="sm" type="none"/>
                    </a:lnB>
                    <a:solidFill>
                      <a:schemeClr val="dk2"/>
                    </a:solidFill>
                  </a:tcPr>
                </a:tc>
                <a:tc>
                  <a:txBody>
                    <a:bodyPr/>
                    <a:lstStyle/>
                    <a:p>
                      <a:pPr indent="0" lvl="0" marL="0" rtl="0" algn="ctr">
                        <a:spcBef>
                          <a:spcPts val="0"/>
                        </a:spcBef>
                        <a:spcAft>
                          <a:spcPts val="0"/>
                        </a:spcAft>
                        <a:buNone/>
                      </a:pPr>
                      <a:r>
                        <a:rPr lang="en">
                          <a:solidFill>
                            <a:schemeClr val="lt1"/>
                          </a:solidFill>
                          <a:latin typeface="Montserrat"/>
                          <a:ea typeface="Montserrat"/>
                          <a:cs typeface="Montserrat"/>
                          <a:sym typeface="Montserrat"/>
                        </a:rPr>
                        <a:t>2</a:t>
                      </a:r>
                      <a:endParaRPr>
                        <a:solidFill>
                          <a:schemeClr val="lt1"/>
                        </a:solidFill>
                        <a:latin typeface="Montserrat"/>
                        <a:ea typeface="Montserrat"/>
                        <a:cs typeface="Montserrat"/>
                        <a:sym typeface="Montserrat"/>
                      </a:endParaRPr>
                    </a:p>
                  </a:txBody>
                  <a:tcPr marT="91425" marB="91425" marR="91425" marL="91425" anchor="ctr">
                    <a:lnL cap="flat" cmpd="sng" w="9525">
                      <a:solidFill>
                        <a:srgbClr val="FFFFFF"/>
                      </a:solidFill>
                      <a:prstDash val="solid"/>
                      <a:round/>
                      <a:headEnd len="sm" w="sm" type="none"/>
                      <a:tailEnd len="sm" w="sm" type="none"/>
                    </a:lnL>
                    <a:lnR cap="flat" cmpd="sng" w="9525">
                      <a:solidFill>
                        <a:schemeClr val="dk2"/>
                      </a:solidFill>
                      <a:prstDash val="solid"/>
                      <a:round/>
                      <a:headEnd len="sm" w="sm" type="none"/>
                      <a:tailEnd len="sm" w="sm" type="none"/>
                    </a:lnR>
                    <a:lnT cap="flat" cmpd="sng" w="9525">
                      <a:solidFill>
                        <a:schemeClr val="dk2"/>
                      </a:solidFill>
                      <a:prstDash val="solid"/>
                      <a:round/>
                      <a:headEnd len="sm" w="sm" type="none"/>
                      <a:tailEnd len="sm" w="sm" type="none"/>
                    </a:lnT>
                    <a:lnB cap="flat" cmpd="sng" w="9525">
                      <a:solidFill>
                        <a:schemeClr val="dk2"/>
                      </a:solidFill>
                      <a:prstDash val="solid"/>
                      <a:round/>
                      <a:headEnd len="sm" w="sm" type="none"/>
                      <a:tailEnd len="sm" w="sm" type="none"/>
                    </a:lnB>
                  </a:tcPr>
                </a:tc>
                <a:tc>
                  <a:txBody>
                    <a:bodyPr/>
                    <a:lstStyle/>
                    <a:p>
                      <a:pPr indent="0" lvl="0" marL="0" rtl="0" algn="ctr">
                        <a:spcBef>
                          <a:spcPts val="0"/>
                        </a:spcBef>
                        <a:spcAft>
                          <a:spcPts val="0"/>
                        </a:spcAft>
                        <a:buNone/>
                      </a:pPr>
                      <a:r>
                        <a:rPr lang="en">
                          <a:solidFill>
                            <a:schemeClr val="lt1"/>
                          </a:solidFill>
                          <a:latin typeface="Montserrat"/>
                          <a:ea typeface="Montserrat"/>
                          <a:cs typeface="Montserrat"/>
                          <a:sym typeface="Montserrat"/>
                        </a:rPr>
                        <a:t>2</a:t>
                      </a:r>
                      <a:endParaRPr>
                        <a:solidFill>
                          <a:schemeClr val="lt1"/>
                        </a:solidFill>
                        <a:latin typeface="Montserrat"/>
                        <a:ea typeface="Montserrat"/>
                        <a:cs typeface="Montserrat"/>
                        <a:sym typeface="Montserrat"/>
                      </a:endParaRPr>
                    </a:p>
                  </a:txBody>
                  <a:tcPr marT="91425" marB="91425" marR="91425" marL="91425" anchor="ctr">
                    <a:lnL cap="flat" cmpd="sng" w="9525">
                      <a:solidFill>
                        <a:schemeClr val="dk2"/>
                      </a:solidFill>
                      <a:prstDash val="solid"/>
                      <a:round/>
                      <a:headEnd len="sm" w="sm" type="none"/>
                      <a:tailEnd len="sm" w="sm" type="none"/>
                    </a:lnL>
                    <a:lnR cap="flat" cmpd="sng" w="9525">
                      <a:solidFill>
                        <a:schemeClr val="dk2"/>
                      </a:solidFill>
                      <a:prstDash val="solid"/>
                      <a:round/>
                      <a:headEnd len="sm" w="sm" type="none"/>
                      <a:tailEnd len="sm" w="sm" type="none"/>
                    </a:lnR>
                    <a:lnT cap="flat" cmpd="sng" w="9525">
                      <a:solidFill>
                        <a:schemeClr val="dk2"/>
                      </a:solidFill>
                      <a:prstDash val="solid"/>
                      <a:round/>
                      <a:headEnd len="sm" w="sm" type="none"/>
                      <a:tailEnd len="sm" w="sm" type="none"/>
                    </a:lnT>
                    <a:lnB cap="flat" cmpd="sng" w="9525">
                      <a:solidFill>
                        <a:schemeClr val="dk2"/>
                      </a:solidFill>
                      <a:prstDash val="solid"/>
                      <a:round/>
                      <a:headEnd len="sm" w="sm" type="none"/>
                      <a:tailEnd len="sm" w="sm" type="none"/>
                    </a:lnB>
                  </a:tcPr>
                </a:tc>
                <a:tc>
                  <a:txBody>
                    <a:bodyPr/>
                    <a:lstStyle/>
                    <a:p>
                      <a:pPr indent="0" lvl="0" marL="0" rtl="0" algn="ctr">
                        <a:spcBef>
                          <a:spcPts val="0"/>
                        </a:spcBef>
                        <a:spcAft>
                          <a:spcPts val="0"/>
                        </a:spcAft>
                        <a:buNone/>
                      </a:pPr>
                      <a:r>
                        <a:rPr lang="en">
                          <a:solidFill>
                            <a:schemeClr val="lt1"/>
                          </a:solidFill>
                          <a:latin typeface="Montserrat"/>
                          <a:ea typeface="Montserrat"/>
                          <a:cs typeface="Montserrat"/>
                          <a:sym typeface="Montserrat"/>
                        </a:rPr>
                        <a:t>2</a:t>
                      </a:r>
                      <a:endParaRPr>
                        <a:solidFill>
                          <a:schemeClr val="lt1"/>
                        </a:solidFill>
                        <a:latin typeface="Montserrat"/>
                        <a:ea typeface="Montserrat"/>
                        <a:cs typeface="Montserrat"/>
                        <a:sym typeface="Montserrat"/>
                      </a:endParaRPr>
                    </a:p>
                  </a:txBody>
                  <a:tcPr marT="91425" marB="91425" marR="91425" marL="91425" anchor="ctr">
                    <a:lnL cap="flat" cmpd="sng" w="9525">
                      <a:solidFill>
                        <a:schemeClr val="dk2"/>
                      </a:solidFill>
                      <a:prstDash val="solid"/>
                      <a:round/>
                      <a:headEnd len="sm" w="sm" type="none"/>
                      <a:tailEnd len="sm" w="sm" type="none"/>
                    </a:lnL>
                    <a:lnR cap="flat" cmpd="sng" w="9525">
                      <a:solidFill>
                        <a:schemeClr val="dk2"/>
                      </a:solidFill>
                      <a:prstDash val="solid"/>
                      <a:round/>
                      <a:headEnd len="sm" w="sm" type="none"/>
                      <a:tailEnd len="sm" w="sm" type="none"/>
                    </a:lnR>
                    <a:lnT cap="flat" cmpd="sng" w="9525">
                      <a:solidFill>
                        <a:schemeClr val="dk2"/>
                      </a:solidFill>
                      <a:prstDash val="solid"/>
                      <a:round/>
                      <a:headEnd len="sm" w="sm" type="none"/>
                      <a:tailEnd len="sm" w="sm" type="none"/>
                    </a:lnT>
                    <a:lnB cap="flat" cmpd="sng" w="9525">
                      <a:solidFill>
                        <a:schemeClr val="dk2"/>
                      </a:solidFill>
                      <a:prstDash val="solid"/>
                      <a:round/>
                      <a:headEnd len="sm" w="sm" type="none"/>
                      <a:tailEnd len="sm" w="sm" type="none"/>
                    </a:lnB>
                  </a:tcPr>
                </a:tc>
                <a:tc>
                  <a:txBody>
                    <a:bodyPr/>
                    <a:lstStyle/>
                    <a:p>
                      <a:pPr indent="0" lvl="0" marL="0" rtl="0" algn="ctr">
                        <a:spcBef>
                          <a:spcPts val="0"/>
                        </a:spcBef>
                        <a:spcAft>
                          <a:spcPts val="0"/>
                        </a:spcAft>
                        <a:buNone/>
                      </a:pPr>
                      <a:r>
                        <a:rPr lang="en">
                          <a:solidFill>
                            <a:schemeClr val="lt1"/>
                          </a:solidFill>
                          <a:latin typeface="Montserrat"/>
                          <a:ea typeface="Montserrat"/>
                          <a:cs typeface="Montserrat"/>
                          <a:sym typeface="Montserrat"/>
                        </a:rPr>
                        <a:t>2</a:t>
                      </a:r>
                      <a:endParaRPr>
                        <a:solidFill>
                          <a:schemeClr val="lt1"/>
                        </a:solidFill>
                        <a:latin typeface="Montserrat"/>
                        <a:ea typeface="Montserrat"/>
                        <a:cs typeface="Montserrat"/>
                        <a:sym typeface="Montserrat"/>
                      </a:endParaRPr>
                    </a:p>
                  </a:txBody>
                  <a:tcPr marT="91425" marB="91425" marR="91425" marL="91425" anchor="ctr">
                    <a:lnL cap="flat" cmpd="sng" w="9525">
                      <a:solidFill>
                        <a:schemeClr val="dk2"/>
                      </a:solidFill>
                      <a:prstDash val="solid"/>
                      <a:round/>
                      <a:headEnd len="sm" w="sm" type="none"/>
                      <a:tailEnd len="sm" w="sm" type="none"/>
                    </a:lnL>
                    <a:lnR cap="flat" cmpd="sng" w="9525">
                      <a:solidFill>
                        <a:schemeClr val="dk2"/>
                      </a:solidFill>
                      <a:prstDash val="solid"/>
                      <a:round/>
                      <a:headEnd len="sm" w="sm" type="none"/>
                      <a:tailEnd len="sm" w="sm" type="none"/>
                    </a:lnR>
                    <a:lnT cap="flat" cmpd="sng" w="9525">
                      <a:solidFill>
                        <a:schemeClr val="dk2"/>
                      </a:solidFill>
                      <a:prstDash val="solid"/>
                      <a:round/>
                      <a:headEnd len="sm" w="sm" type="none"/>
                      <a:tailEnd len="sm" w="sm" type="none"/>
                    </a:lnT>
                    <a:lnB cap="flat" cmpd="sng" w="9525">
                      <a:solidFill>
                        <a:schemeClr val="dk2"/>
                      </a:solidFill>
                      <a:prstDash val="solid"/>
                      <a:round/>
                      <a:headEnd len="sm" w="sm" type="none"/>
                      <a:tailEnd len="sm" w="sm" type="none"/>
                    </a:lnB>
                  </a:tcPr>
                </a:tc>
              </a:tr>
              <a:tr h="619025">
                <a:tc>
                  <a:txBody>
                    <a:bodyPr/>
                    <a:lstStyle/>
                    <a:p>
                      <a:pPr indent="0" lvl="0" marL="0" rtl="0" algn="ctr">
                        <a:spcBef>
                          <a:spcPts val="0"/>
                        </a:spcBef>
                        <a:spcAft>
                          <a:spcPts val="0"/>
                        </a:spcAft>
                        <a:buNone/>
                      </a:pPr>
                      <a:r>
                        <a:rPr b="1" lang="en">
                          <a:solidFill>
                            <a:srgbClr val="FFFFFF"/>
                          </a:solidFill>
                          <a:latin typeface="Montserrat"/>
                          <a:ea typeface="Montserrat"/>
                          <a:cs typeface="Montserrat"/>
                          <a:sym typeface="Montserrat"/>
                        </a:rPr>
                        <a:t>X</a:t>
                      </a:r>
                      <a:endParaRPr b="1">
                        <a:solidFill>
                          <a:srgbClr val="FFFFFF"/>
                        </a:solidFill>
                        <a:latin typeface="Montserrat"/>
                        <a:ea typeface="Montserrat"/>
                        <a:cs typeface="Montserrat"/>
                        <a:sym typeface="Montserrat"/>
                      </a:endParaRPr>
                    </a:p>
                  </a:txBody>
                  <a:tcPr marT="91425" marB="91425" marR="91425" marL="91425" anchor="ctr">
                    <a:lnL cap="flat" cmpd="sng" w="9525">
                      <a:solidFill>
                        <a:srgbClr val="FFFFFF"/>
                      </a:solidFill>
                      <a:prstDash val="solid"/>
                      <a:round/>
                      <a:headEnd len="sm" w="sm" type="none"/>
                      <a:tailEnd len="sm" w="sm" type="none"/>
                    </a:lnL>
                    <a:lnR cap="flat" cmpd="sng" w="9525">
                      <a:solidFill>
                        <a:srgbClr val="FFFFFF"/>
                      </a:solidFill>
                      <a:prstDash val="solid"/>
                      <a:round/>
                      <a:headEnd len="sm" w="sm" type="none"/>
                      <a:tailEnd len="sm" w="sm" type="none"/>
                    </a:lnR>
                    <a:lnT cap="flat" cmpd="sng" w="9525">
                      <a:solidFill>
                        <a:srgbClr val="FFFFFF"/>
                      </a:solidFill>
                      <a:prstDash val="solid"/>
                      <a:round/>
                      <a:headEnd len="sm" w="sm" type="none"/>
                      <a:tailEnd len="sm" w="sm" type="none"/>
                    </a:lnT>
                    <a:lnB cap="flat" cmpd="sng" w="9525">
                      <a:solidFill>
                        <a:srgbClr val="FFFFFF"/>
                      </a:solidFill>
                      <a:prstDash val="solid"/>
                      <a:round/>
                      <a:headEnd len="sm" w="sm" type="none"/>
                      <a:tailEnd len="sm" w="sm" type="none"/>
                    </a:lnB>
                    <a:solidFill>
                      <a:schemeClr val="dk2"/>
                    </a:solidFill>
                  </a:tcPr>
                </a:tc>
                <a:tc>
                  <a:txBody>
                    <a:bodyPr/>
                    <a:lstStyle/>
                    <a:p>
                      <a:pPr indent="0" lvl="0" marL="0" rtl="0" algn="ctr">
                        <a:spcBef>
                          <a:spcPts val="0"/>
                        </a:spcBef>
                        <a:spcAft>
                          <a:spcPts val="0"/>
                        </a:spcAft>
                        <a:buNone/>
                      </a:pPr>
                      <a:r>
                        <a:rPr lang="en">
                          <a:solidFill>
                            <a:schemeClr val="lt1"/>
                          </a:solidFill>
                          <a:latin typeface="Montserrat"/>
                          <a:ea typeface="Montserrat"/>
                          <a:cs typeface="Montserrat"/>
                          <a:sym typeface="Montserrat"/>
                        </a:rPr>
                        <a:t>3</a:t>
                      </a:r>
                      <a:endParaRPr>
                        <a:solidFill>
                          <a:schemeClr val="lt1"/>
                        </a:solidFill>
                        <a:latin typeface="Montserrat"/>
                        <a:ea typeface="Montserrat"/>
                        <a:cs typeface="Montserrat"/>
                        <a:sym typeface="Montserrat"/>
                      </a:endParaRPr>
                    </a:p>
                  </a:txBody>
                  <a:tcPr marT="91425" marB="91425" marR="91425" marL="91425" anchor="ctr">
                    <a:lnL cap="flat" cmpd="sng" w="9525">
                      <a:solidFill>
                        <a:srgbClr val="FFFFFF"/>
                      </a:solidFill>
                      <a:prstDash val="solid"/>
                      <a:round/>
                      <a:headEnd len="sm" w="sm" type="none"/>
                      <a:tailEnd len="sm" w="sm" type="none"/>
                    </a:lnL>
                    <a:lnR cap="flat" cmpd="sng" w="9525">
                      <a:solidFill>
                        <a:schemeClr val="dk2"/>
                      </a:solidFill>
                      <a:prstDash val="solid"/>
                      <a:round/>
                      <a:headEnd len="sm" w="sm" type="none"/>
                      <a:tailEnd len="sm" w="sm" type="none"/>
                    </a:lnR>
                    <a:lnT cap="flat" cmpd="sng" w="9525">
                      <a:solidFill>
                        <a:schemeClr val="dk2"/>
                      </a:solidFill>
                      <a:prstDash val="solid"/>
                      <a:round/>
                      <a:headEnd len="sm" w="sm" type="none"/>
                      <a:tailEnd len="sm" w="sm" type="none"/>
                    </a:lnT>
                    <a:lnB cap="flat" cmpd="sng" w="9525">
                      <a:solidFill>
                        <a:schemeClr val="dk2"/>
                      </a:solidFill>
                      <a:prstDash val="solid"/>
                      <a:round/>
                      <a:headEnd len="sm" w="sm" type="none"/>
                      <a:tailEnd len="sm" w="sm" type="none"/>
                    </a:lnB>
                  </a:tcPr>
                </a:tc>
                <a:tc>
                  <a:txBody>
                    <a:bodyPr/>
                    <a:lstStyle/>
                    <a:p>
                      <a:pPr indent="0" lvl="0" marL="0" rtl="0" algn="ctr">
                        <a:spcBef>
                          <a:spcPts val="0"/>
                        </a:spcBef>
                        <a:spcAft>
                          <a:spcPts val="0"/>
                        </a:spcAft>
                        <a:buNone/>
                      </a:pPr>
                      <a:r>
                        <a:rPr lang="en">
                          <a:solidFill>
                            <a:schemeClr val="lt1"/>
                          </a:solidFill>
                          <a:latin typeface="Montserrat"/>
                          <a:ea typeface="Montserrat"/>
                          <a:cs typeface="Montserrat"/>
                          <a:sym typeface="Montserrat"/>
                        </a:rPr>
                        <a:t>3</a:t>
                      </a:r>
                      <a:endParaRPr>
                        <a:solidFill>
                          <a:schemeClr val="lt1"/>
                        </a:solidFill>
                        <a:latin typeface="Montserrat"/>
                        <a:ea typeface="Montserrat"/>
                        <a:cs typeface="Montserrat"/>
                        <a:sym typeface="Montserrat"/>
                      </a:endParaRPr>
                    </a:p>
                  </a:txBody>
                  <a:tcPr marT="91425" marB="91425" marR="91425" marL="91425" anchor="ctr">
                    <a:lnL cap="flat" cmpd="sng" w="9525">
                      <a:solidFill>
                        <a:schemeClr val="dk2"/>
                      </a:solidFill>
                      <a:prstDash val="solid"/>
                      <a:round/>
                      <a:headEnd len="sm" w="sm" type="none"/>
                      <a:tailEnd len="sm" w="sm" type="none"/>
                    </a:lnL>
                    <a:lnR cap="flat" cmpd="sng" w="9525">
                      <a:solidFill>
                        <a:schemeClr val="dk2"/>
                      </a:solidFill>
                      <a:prstDash val="solid"/>
                      <a:round/>
                      <a:headEnd len="sm" w="sm" type="none"/>
                      <a:tailEnd len="sm" w="sm" type="none"/>
                    </a:lnR>
                    <a:lnT cap="flat" cmpd="sng" w="9525">
                      <a:solidFill>
                        <a:schemeClr val="dk2"/>
                      </a:solidFill>
                      <a:prstDash val="solid"/>
                      <a:round/>
                      <a:headEnd len="sm" w="sm" type="none"/>
                      <a:tailEnd len="sm" w="sm" type="none"/>
                    </a:lnT>
                    <a:lnB cap="flat" cmpd="sng" w="9525">
                      <a:solidFill>
                        <a:schemeClr val="dk2"/>
                      </a:solidFill>
                      <a:prstDash val="solid"/>
                      <a:round/>
                      <a:headEnd len="sm" w="sm" type="none"/>
                      <a:tailEnd len="sm" w="sm" type="none"/>
                    </a:lnB>
                  </a:tcPr>
                </a:tc>
                <a:tc>
                  <a:txBody>
                    <a:bodyPr/>
                    <a:lstStyle/>
                    <a:p>
                      <a:pPr indent="0" lvl="0" marL="0" rtl="0" algn="ctr">
                        <a:spcBef>
                          <a:spcPts val="0"/>
                        </a:spcBef>
                        <a:spcAft>
                          <a:spcPts val="0"/>
                        </a:spcAft>
                        <a:buNone/>
                      </a:pPr>
                      <a:r>
                        <a:rPr lang="en">
                          <a:solidFill>
                            <a:schemeClr val="lt1"/>
                          </a:solidFill>
                          <a:latin typeface="Montserrat"/>
                          <a:ea typeface="Montserrat"/>
                          <a:cs typeface="Montserrat"/>
                          <a:sym typeface="Montserrat"/>
                        </a:rPr>
                        <a:t>3</a:t>
                      </a:r>
                      <a:endParaRPr>
                        <a:solidFill>
                          <a:schemeClr val="lt1"/>
                        </a:solidFill>
                        <a:latin typeface="Montserrat"/>
                        <a:ea typeface="Montserrat"/>
                        <a:cs typeface="Montserrat"/>
                        <a:sym typeface="Montserrat"/>
                      </a:endParaRPr>
                    </a:p>
                  </a:txBody>
                  <a:tcPr marT="91425" marB="91425" marR="91425" marL="91425" anchor="ctr">
                    <a:lnL cap="flat" cmpd="sng" w="9525">
                      <a:solidFill>
                        <a:schemeClr val="dk2"/>
                      </a:solidFill>
                      <a:prstDash val="solid"/>
                      <a:round/>
                      <a:headEnd len="sm" w="sm" type="none"/>
                      <a:tailEnd len="sm" w="sm" type="none"/>
                    </a:lnL>
                    <a:lnR cap="flat" cmpd="sng" w="9525">
                      <a:solidFill>
                        <a:schemeClr val="dk2"/>
                      </a:solidFill>
                      <a:prstDash val="solid"/>
                      <a:round/>
                      <a:headEnd len="sm" w="sm" type="none"/>
                      <a:tailEnd len="sm" w="sm" type="none"/>
                    </a:lnR>
                    <a:lnT cap="flat" cmpd="sng" w="9525">
                      <a:solidFill>
                        <a:schemeClr val="dk2"/>
                      </a:solidFill>
                      <a:prstDash val="solid"/>
                      <a:round/>
                      <a:headEnd len="sm" w="sm" type="none"/>
                      <a:tailEnd len="sm" w="sm" type="none"/>
                    </a:lnT>
                    <a:lnB cap="flat" cmpd="sng" w="9525">
                      <a:solidFill>
                        <a:schemeClr val="dk2"/>
                      </a:solidFill>
                      <a:prstDash val="solid"/>
                      <a:round/>
                      <a:headEnd len="sm" w="sm" type="none"/>
                      <a:tailEnd len="sm" w="sm" type="none"/>
                    </a:lnB>
                  </a:tcPr>
                </a:tc>
                <a:tc>
                  <a:txBody>
                    <a:bodyPr/>
                    <a:lstStyle/>
                    <a:p>
                      <a:pPr indent="0" lvl="0" marL="0" rtl="0" algn="ctr">
                        <a:spcBef>
                          <a:spcPts val="0"/>
                        </a:spcBef>
                        <a:spcAft>
                          <a:spcPts val="0"/>
                        </a:spcAft>
                        <a:buNone/>
                      </a:pPr>
                      <a:r>
                        <a:rPr lang="en">
                          <a:solidFill>
                            <a:schemeClr val="lt1"/>
                          </a:solidFill>
                          <a:latin typeface="Montserrat"/>
                          <a:ea typeface="Montserrat"/>
                          <a:cs typeface="Montserrat"/>
                          <a:sym typeface="Montserrat"/>
                        </a:rPr>
                        <a:t>3</a:t>
                      </a:r>
                      <a:endParaRPr>
                        <a:solidFill>
                          <a:schemeClr val="lt1"/>
                        </a:solidFill>
                        <a:latin typeface="Montserrat"/>
                        <a:ea typeface="Montserrat"/>
                        <a:cs typeface="Montserrat"/>
                        <a:sym typeface="Montserrat"/>
                      </a:endParaRPr>
                    </a:p>
                  </a:txBody>
                  <a:tcPr marT="91425" marB="91425" marR="91425" marL="91425" anchor="ctr">
                    <a:lnL cap="flat" cmpd="sng" w="9525">
                      <a:solidFill>
                        <a:schemeClr val="dk2"/>
                      </a:solidFill>
                      <a:prstDash val="solid"/>
                      <a:round/>
                      <a:headEnd len="sm" w="sm" type="none"/>
                      <a:tailEnd len="sm" w="sm" type="none"/>
                    </a:lnL>
                    <a:lnR cap="flat" cmpd="sng" w="9525">
                      <a:solidFill>
                        <a:schemeClr val="dk2"/>
                      </a:solidFill>
                      <a:prstDash val="solid"/>
                      <a:round/>
                      <a:headEnd len="sm" w="sm" type="none"/>
                      <a:tailEnd len="sm" w="sm" type="none"/>
                    </a:lnR>
                    <a:lnT cap="flat" cmpd="sng" w="9525">
                      <a:solidFill>
                        <a:schemeClr val="dk2"/>
                      </a:solidFill>
                      <a:prstDash val="solid"/>
                      <a:round/>
                      <a:headEnd len="sm" w="sm" type="none"/>
                      <a:tailEnd len="sm" w="sm" type="none"/>
                    </a:lnT>
                    <a:lnB cap="flat" cmpd="sng" w="9525">
                      <a:solidFill>
                        <a:schemeClr val="dk2"/>
                      </a:solidFill>
                      <a:prstDash val="solid"/>
                      <a:round/>
                      <a:headEnd len="sm" w="sm" type="none"/>
                      <a:tailEnd len="sm" w="sm" type="none"/>
                    </a:lnB>
                  </a:tcPr>
                </a:tc>
              </a:tr>
              <a:tr h="619025">
                <a:tc>
                  <a:txBody>
                    <a:bodyPr/>
                    <a:lstStyle/>
                    <a:p>
                      <a:pPr indent="0" lvl="0" marL="0" rtl="0" algn="ctr">
                        <a:spcBef>
                          <a:spcPts val="0"/>
                        </a:spcBef>
                        <a:spcAft>
                          <a:spcPts val="0"/>
                        </a:spcAft>
                        <a:buNone/>
                      </a:pPr>
                      <a:r>
                        <a:rPr b="1" lang="en">
                          <a:solidFill>
                            <a:srgbClr val="FFFFFF"/>
                          </a:solidFill>
                          <a:latin typeface="Montserrat"/>
                          <a:ea typeface="Montserrat"/>
                          <a:cs typeface="Montserrat"/>
                          <a:sym typeface="Montserrat"/>
                        </a:rPr>
                        <a:t>Y</a:t>
                      </a:r>
                      <a:endParaRPr b="1">
                        <a:solidFill>
                          <a:srgbClr val="FFFFFF"/>
                        </a:solidFill>
                        <a:latin typeface="Montserrat"/>
                        <a:ea typeface="Montserrat"/>
                        <a:cs typeface="Montserrat"/>
                        <a:sym typeface="Montserrat"/>
                      </a:endParaRPr>
                    </a:p>
                  </a:txBody>
                  <a:tcPr marT="91425" marB="91425" marR="91425" marL="91425" anchor="ctr">
                    <a:lnL cap="flat" cmpd="sng" w="9525">
                      <a:solidFill>
                        <a:srgbClr val="FFFFFF"/>
                      </a:solidFill>
                      <a:prstDash val="solid"/>
                      <a:round/>
                      <a:headEnd len="sm" w="sm" type="none"/>
                      <a:tailEnd len="sm" w="sm" type="none"/>
                    </a:lnL>
                    <a:lnR cap="flat" cmpd="sng" w="9525">
                      <a:solidFill>
                        <a:srgbClr val="FFFFFF"/>
                      </a:solidFill>
                      <a:prstDash val="solid"/>
                      <a:round/>
                      <a:headEnd len="sm" w="sm" type="none"/>
                      <a:tailEnd len="sm" w="sm" type="none"/>
                    </a:lnR>
                    <a:lnT cap="flat" cmpd="sng" w="9525">
                      <a:solidFill>
                        <a:srgbClr val="FFFFFF"/>
                      </a:solidFill>
                      <a:prstDash val="solid"/>
                      <a:round/>
                      <a:headEnd len="sm" w="sm" type="none"/>
                      <a:tailEnd len="sm" w="sm" type="none"/>
                    </a:lnT>
                    <a:lnB cap="flat" cmpd="sng" w="9525">
                      <a:solidFill>
                        <a:srgbClr val="FFFFFF"/>
                      </a:solidFill>
                      <a:prstDash val="solid"/>
                      <a:round/>
                      <a:headEnd len="sm" w="sm" type="none"/>
                      <a:tailEnd len="sm" w="sm" type="none"/>
                    </a:lnB>
                    <a:solidFill>
                      <a:schemeClr val="dk2"/>
                    </a:solidFill>
                  </a:tcPr>
                </a:tc>
                <a:tc>
                  <a:txBody>
                    <a:bodyPr/>
                    <a:lstStyle/>
                    <a:p>
                      <a:pPr indent="0" lvl="0" marL="0" rtl="0" algn="ctr">
                        <a:spcBef>
                          <a:spcPts val="0"/>
                        </a:spcBef>
                        <a:spcAft>
                          <a:spcPts val="0"/>
                        </a:spcAft>
                        <a:buNone/>
                      </a:pPr>
                      <a:r>
                        <a:rPr lang="en">
                          <a:solidFill>
                            <a:schemeClr val="lt1"/>
                          </a:solidFill>
                          <a:latin typeface="Montserrat"/>
                          <a:ea typeface="Montserrat"/>
                          <a:cs typeface="Montserrat"/>
                          <a:sym typeface="Montserrat"/>
                        </a:rPr>
                        <a:t>4</a:t>
                      </a:r>
                      <a:endParaRPr>
                        <a:solidFill>
                          <a:schemeClr val="lt1"/>
                        </a:solidFill>
                        <a:latin typeface="Montserrat"/>
                        <a:ea typeface="Montserrat"/>
                        <a:cs typeface="Montserrat"/>
                        <a:sym typeface="Montserrat"/>
                      </a:endParaRPr>
                    </a:p>
                  </a:txBody>
                  <a:tcPr marT="91425" marB="91425" marR="91425" marL="91425" anchor="ctr">
                    <a:lnL cap="flat" cmpd="sng" w="9525">
                      <a:solidFill>
                        <a:srgbClr val="FFFFFF"/>
                      </a:solidFill>
                      <a:prstDash val="solid"/>
                      <a:round/>
                      <a:headEnd len="sm" w="sm" type="none"/>
                      <a:tailEnd len="sm" w="sm" type="none"/>
                    </a:lnL>
                    <a:lnR cap="flat" cmpd="sng" w="9525">
                      <a:solidFill>
                        <a:schemeClr val="dk2"/>
                      </a:solidFill>
                      <a:prstDash val="solid"/>
                      <a:round/>
                      <a:headEnd len="sm" w="sm" type="none"/>
                      <a:tailEnd len="sm" w="sm" type="none"/>
                    </a:lnR>
                    <a:lnT cap="flat" cmpd="sng" w="9525">
                      <a:solidFill>
                        <a:schemeClr val="dk2"/>
                      </a:solidFill>
                      <a:prstDash val="solid"/>
                      <a:round/>
                      <a:headEnd len="sm" w="sm" type="none"/>
                      <a:tailEnd len="sm" w="sm" type="none"/>
                    </a:lnT>
                    <a:lnB cap="flat" cmpd="sng" w="9525">
                      <a:solidFill>
                        <a:schemeClr val="dk2"/>
                      </a:solidFill>
                      <a:prstDash val="solid"/>
                      <a:round/>
                      <a:headEnd len="sm" w="sm" type="none"/>
                      <a:tailEnd len="sm" w="sm" type="none"/>
                    </a:lnB>
                  </a:tcPr>
                </a:tc>
                <a:tc>
                  <a:txBody>
                    <a:bodyPr/>
                    <a:lstStyle/>
                    <a:p>
                      <a:pPr indent="0" lvl="0" marL="0" rtl="0" algn="ctr">
                        <a:spcBef>
                          <a:spcPts val="0"/>
                        </a:spcBef>
                        <a:spcAft>
                          <a:spcPts val="0"/>
                        </a:spcAft>
                        <a:buNone/>
                      </a:pPr>
                      <a:r>
                        <a:rPr lang="en">
                          <a:solidFill>
                            <a:schemeClr val="lt1"/>
                          </a:solidFill>
                          <a:latin typeface="Montserrat"/>
                          <a:ea typeface="Montserrat"/>
                          <a:cs typeface="Montserrat"/>
                          <a:sym typeface="Montserrat"/>
                        </a:rPr>
                        <a:t>4</a:t>
                      </a:r>
                      <a:endParaRPr>
                        <a:solidFill>
                          <a:schemeClr val="lt1"/>
                        </a:solidFill>
                        <a:latin typeface="Montserrat"/>
                        <a:ea typeface="Montserrat"/>
                        <a:cs typeface="Montserrat"/>
                        <a:sym typeface="Montserrat"/>
                      </a:endParaRPr>
                    </a:p>
                  </a:txBody>
                  <a:tcPr marT="91425" marB="91425" marR="91425" marL="91425" anchor="ctr">
                    <a:lnL cap="flat" cmpd="sng" w="9525">
                      <a:solidFill>
                        <a:schemeClr val="dk2"/>
                      </a:solidFill>
                      <a:prstDash val="solid"/>
                      <a:round/>
                      <a:headEnd len="sm" w="sm" type="none"/>
                      <a:tailEnd len="sm" w="sm" type="none"/>
                    </a:lnL>
                    <a:lnR cap="flat" cmpd="sng" w="9525">
                      <a:solidFill>
                        <a:schemeClr val="dk2"/>
                      </a:solidFill>
                      <a:prstDash val="solid"/>
                      <a:round/>
                      <a:headEnd len="sm" w="sm" type="none"/>
                      <a:tailEnd len="sm" w="sm" type="none"/>
                    </a:lnR>
                    <a:lnT cap="flat" cmpd="sng" w="9525">
                      <a:solidFill>
                        <a:schemeClr val="dk2"/>
                      </a:solidFill>
                      <a:prstDash val="solid"/>
                      <a:round/>
                      <a:headEnd len="sm" w="sm" type="none"/>
                      <a:tailEnd len="sm" w="sm" type="none"/>
                    </a:lnT>
                    <a:lnB cap="flat" cmpd="sng" w="9525">
                      <a:solidFill>
                        <a:schemeClr val="dk2"/>
                      </a:solidFill>
                      <a:prstDash val="solid"/>
                      <a:round/>
                      <a:headEnd len="sm" w="sm" type="none"/>
                      <a:tailEnd len="sm" w="sm" type="none"/>
                    </a:lnB>
                  </a:tcPr>
                </a:tc>
                <a:tc>
                  <a:txBody>
                    <a:bodyPr/>
                    <a:lstStyle/>
                    <a:p>
                      <a:pPr indent="0" lvl="0" marL="0" rtl="0" algn="ctr">
                        <a:spcBef>
                          <a:spcPts val="0"/>
                        </a:spcBef>
                        <a:spcAft>
                          <a:spcPts val="0"/>
                        </a:spcAft>
                        <a:buNone/>
                      </a:pPr>
                      <a:r>
                        <a:rPr lang="en">
                          <a:solidFill>
                            <a:schemeClr val="lt1"/>
                          </a:solidFill>
                          <a:latin typeface="Montserrat"/>
                          <a:ea typeface="Montserrat"/>
                          <a:cs typeface="Montserrat"/>
                          <a:sym typeface="Montserrat"/>
                        </a:rPr>
                        <a:t>4</a:t>
                      </a:r>
                      <a:endParaRPr>
                        <a:solidFill>
                          <a:schemeClr val="lt1"/>
                        </a:solidFill>
                        <a:latin typeface="Montserrat"/>
                        <a:ea typeface="Montserrat"/>
                        <a:cs typeface="Montserrat"/>
                        <a:sym typeface="Montserrat"/>
                      </a:endParaRPr>
                    </a:p>
                  </a:txBody>
                  <a:tcPr marT="91425" marB="91425" marR="91425" marL="91425" anchor="ctr">
                    <a:lnL cap="flat" cmpd="sng" w="9525">
                      <a:solidFill>
                        <a:schemeClr val="dk2"/>
                      </a:solidFill>
                      <a:prstDash val="solid"/>
                      <a:round/>
                      <a:headEnd len="sm" w="sm" type="none"/>
                      <a:tailEnd len="sm" w="sm" type="none"/>
                    </a:lnL>
                    <a:lnR cap="flat" cmpd="sng" w="9525">
                      <a:solidFill>
                        <a:schemeClr val="dk2"/>
                      </a:solidFill>
                      <a:prstDash val="solid"/>
                      <a:round/>
                      <a:headEnd len="sm" w="sm" type="none"/>
                      <a:tailEnd len="sm" w="sm" type="none"/>
                    </a:lnR>
                    <a:lnT cap="flat" cmpd="sng" w="9525">
                      <a:solidFill>
                        <a:schemeClr val="dk2"/>
                      </a:solidFill>
                      <a:prstDash val="solid"/>
                      <a:round/>
                      <a:headEnd len="sm" w="sm" type="none"/>
                      <a:tailEnd len="sm" w="sm" type="none"/>
                    </a:lnT>
                    <a:lnB cap="flat" cmpd="sng" w="9525">
                      <a:solidFill>
                        <a:schemeClr val="dk2"/>
                      </a:solidFill>
                      <a:prstDash val="solid"/>
                      <a:round/>
                      <a:headEnd len="sm" w="sm" type="none"/>
                      <a:tailEnd len="sm" w="sm" type="none"/>
                    </a:lnB>
                  </a:tcPr>
                </a:tc>
                <a:tc>
                  <a:txBody>
                    <a:bodyPr/>
                    <a:lstStyle/>
                    <a:p>
                      <a:pPr indent="0" lvl="0" marL="0" rtl="0" algn="ctr">
                        <a:spcBef>
                          <a:spcPts val="0"/>
                        </a:spcBef>
                        <a:spcAft>
                          <a:spcPts val="0"/>
                        </a:spcAft>
                        <a:buNone/>
                      </a:pPr>
                      <a:r>
                        <a:rPr lang="en">
                          <a:solidFill>
                            <a:schemeClr val="lt1"/>
                          </a:solidFill>
                          <a:latin typeface="Montserrat"/>
                          <a:ea typeface="Montserrat"/>
                          <a:cs typeface="Montserrat"/>
                          <a:sym typeface="Montserrat"/>
                        </a:rPr>
                        <a:t>4</a:t>
                      </a:r>
                      <a:endParaRPr>
                        <a:solidFill>
                          <a:schemeClr val="lt1"/>
                        </a:solidFill>
                        <a:latin typeface="Montserrat"/>
                        <a:ea typeface="Montserrat"/>
                        <a:cs typeface="Montserrat"/>
                        <a:sym typeface="Montserrat"/>
                      </a:endParaRPr>
                    </a:p>
                  </a:txBody>
                  <a:tcPr marT="91425" marB="91425" marR="91425" marL="91425" anchor="ctr">
                    <a:lnL cap="flat" cmpd="sng" w="9525">
                      <a:solidFill>
                        <a:schemeClr val="dk2"/>
                      </a:solidFill>
                      <a:prstDash val="solid"/>
                      <a:round/>
                      <a:headEnd len="sm" w="sm" type="none"/>
                      <a:tailEnd len="sm" w="sm" type="none"/>
                    </a:lnL>
                    <a:lnR cap="flat" cmpd="sng" w="9525">
                      <a:solidFill>
                        <a:schemeClr val="dk2"/>
                      </a:solidFill>
                      <a:prstDash val="solid"/>
                      <a:round/>
                      <a:headEnd len="sm" w="sm" type="none"/>
                      <a:tailEnd len="sm" w="sm" type="none"/>
                    </a:lnR>
                    <a:lnT cap="flat" cmpd="sng" w="9525">
                      <a:solidFill>
                        <a:schemeClr val="dk2"/>
                      </a:solidFill>
                      <a:prstDash val="solid"/>
                      <a:round/>
                      <a:headEnd len="sm" w="sm" type="none"/>
                      <a:tailEnd len="sm" w="sm" type="none"/>
                    </a:lnT>
                    <a:lnB cap="flat" cmpd="sng" w="9525">
                      <a:solidFill>
                        <a:schemeClr val="dk2"/>
                      </a:solidFill>
                      <a:prstDash val="solid"/>
                      <a:round/>
                      <a:headEnd len="sm" w="sm" type="none"/>
                      <a:tailEnd len="sm" w="sm" type="none"/>
                    </a:lnB>
                  </a:tcPr>
                </a:tc>
              </a:tr>
              <a:tr h="619025">
                <a:tc>
                  <a:txBody>
                    <a:bodyPr/>
                    <a:lstStyle/>
                    <a:p>
                      <a:pPr indent="0" lvl="0" marL="0" rtl="0" algn="ctr">
                        <a:spcBef>
                          <a:spcPts val="0"/>
                        </a:spcBef>
                        <a:spcAft>
                          <a:spcPts val="0"/>
                        </a:spcAft>
                        <a:buNone/>
                      </a:pPr>
                      <a:r>
                        <a:rPr b="1" lang="en">
                          <a:solidFill>
                            <a:srgbClr val="FFFFFF"/>
                          </a:solidFill>
                          <a:latin typeface="Montserrat"/>
                          <a:ea typeface="Montserrat"/>
                          <a:cs typeface="Montserrat"/>
                          <a:sym typeface="Montserrat"/>
                        </a:rPr>
                        <a:t>Z</a:t>
                      </a:r>
                      <a:endParaRPr b="1">
                        <a:solidFill>
                          <a:srgbClr val="FFFFFF"/>
                        </a:solidFill>
                        <a:latin typeface="Montserrat"/>
                        <a:ea typeface="Montserrat"/>
                        <a:cs typeface="Montserrat"/>
                        <a:sym typeface="Montserrat"/>
                      </a:endParaRPr>
                    </a:p>
                  </a:txBody>
                  <a:tcPr marT="91425" marB="91425" marR="91425" marL="91425" anchor="ctr">
                    <a:lnL cap="flat" cmpd="sng" w="9525">
                      <a:solidFill>
                        <a:srgbClr val="FFFFFF"/>
                      </a:solidFill>
                      <a:prstDash val="solid"/>
                      <a:round/>
                      <a:headEnd len="sm" w="sm" type="none"/>
                      <a:tailEnd len="sm" w="sm" type="none"/>
                    </a:lnL>
                    <a:lnR cap="flat" cmpd="sng" w="9525">
                      <a:solidFill>
                        <a:srgbClr val="FFFFFF"/>
                      </a:solidFill>
                      <a:prstDash val="solid"/>
                      <a:round/>
                      <a:headEnd len="sm" w="sm" type="none"/>
                      <a:tailEnd len="sm" w="sm" type="none"/>
                    </a:lnR>
                    <a:lnT cap="flat" cmpd="sng" w="9525">
                      <a:solidFill>
                        <a:srgbClr val="FFFFFF"/>
                      </a:solidFill>
                      <a:prstDash val="solid"/>
                      <a:round/>
                      <a:headEnd len="sm" w="sm" type="none"/>
                      <a:tailEnd len="sm" w="sm" type="none"/>
                    </a:lnT>
                    <a:lnB cap="flat" cmpd="sng" w="9525">
                      <a:solidFill>
                        <a:srgbClr val="FFFFFF"/>
                      </a:solidFill>
                      <a:prstDash val="solid"/>
                      <a:round/>
                      <a:headEnd len="sm" w="sm" type="none"/>
                      <a:tailEnd len="sm" w="sm" type="none"/>
                    </a:lnB>
                    <a:solidFill>
                      <a:schemeClr val="dk2"/>
                    </a:solidFill>
                  </a:tcPr>
                </a:tc>
                <a:tc>
                  <a:txBody>
                    <a:bodyPr/>
                    <a:lstStyle/>
                    <a:p>
                      <a:pPr indent="0" lvl="0" marL="0" rtl="0" algn="ctr">
                        <a:spcBef>
                          <a:spcPts val="0"/>
                        </a:spcBef>
                        <a:spcAft>
                          <a:spcPts val="0"/>
                        </a:spcAft>
                        <a:buNone/>
                      </a:pPr>
                      <a:r>
                        <a:rPr lang="en">
                          <a:solidFill>
                            <a:schemeClr val="lt1"/>
                          </a:solidFill>
                          <a:latin typeface="Montserrat"/>
                          <a:ea typeface="Montserrat"/>
                          <a:cs typeface="Montserrat"/>
                          <a:sym typeface="Montserrat"/>
                        </a:rPr>
                        <a:t>5</a:t>
                      </a:r>
                      <a:endParaRPr>
                        <a:solidFill>
                          <a:schemeClr val="lt1"/>
                        </a:solidFill>
                        <a:latin typeface="Montserrat"/>
                        <a:ea typeface="Montserrat"/>
                        <a:cs typeface="Montserrat"/>
                        <a:sym typeface="Montserrat"/>
                      </a:endParaRPr>
                    </a:p>
                  </a:txBody>
                  <a:tcPr marT="91425" marB="91425" marR="91425" marL="91425" anchor="ctr">
                    <a:lnL cap="flat" cmpd="sng" w="9525">
                      <a:solidFill>
                        <a:srgbClr val="FFFFFF"/>
                      </a:solidFill>
                      <a:prstDash val="solid"/>
                      <a:round/>
                      <a:headEnd len="sm" w="sm" type="none"/>
                      <a:tailEnd len="sm" w="sm" type="none"/>
                    </a:lnL>
                    <a:lnR cap="flat" cmpd="sng" w="9525">
                      <a:solidFill>
                        <a:schemeClr val="dk2"/>
                      </a:solidFill>
                      <a:prstDash val="solid"/>
                      <a:round/>
                      <a:headEnd len="sm" w="sm" type="none"/>
                      <a:tailEnd len="sm" w="sm" type="none"/>
                    </a:lnR>
                    <a:lnT cap="flat" cmpd="sng" w="9525">
                      <a:solidFill>
                        <a:schemeClr val="dk2"/>
                      </a:solidFill>
                      <a:prstDash val="solid"/>
                      <a:round/>
                      <a:headEnd len="sm" w="sm" type="none"/>
                      <a:tailEnd len="sm" w="sm" type="none"/>
                    </a:lnT>
                    <a:lnB cap="flat" cmpd="sng" w="9525">
                      <a:solidFill>
                        <a:schemeClr val="dk2"/>
                      </a:solidFill>
                      <a:prstDash val="solid"/>
                      <a:round/>
                      <a:headEnd len="sm" w="sm" type="none"/>
                      <a:tailEnd len="sm" w="sm" type="none"/>
                    </a:lnB>
                  </a:tcPr>
                </a:tc>
                <a:tc>
                  <a:txBody>
                    <a:bodyPr/>
                    <a:lstStyle/>
                    <a:p>
                      <a:pPr indent="0" lvl="0" marL="0" rtl="0" algn="ctr">
                        <a:spcBef>
                          <a:spcPts val="0"/>
                        </a:spcBef>
                        <a:spcAft>
                          <a:spcPts val="0"/>
                        </a:spcAft>
                        <a:buNone/>
                      </a:pPr>
                      <a:r>
                        <a:rPr lang="en">
                          <a:solidFill>
                            <a:schemeClr val="lt1"/>
                          </a:solidFill>
                          <a:latin typeface="Montserrat"/>
                          <a:ea typeface="Montserrat"/>
                          <a:cs typeface="Montserrat"/>
                          <a:sym typeface="Montserrat"/>
                        </a:rPr>
                        <a:t>5</a:t>
                      </a:r>
                      <a:endParaRPr>
                        <a:solidFill>
                          <a:schemeClr val="lt1"/>
                        </a:solidFill>
                        <a:latin typeface="Montserrat"/>
                        <a:ea typeface="Montserrat"/>
                        <a:cs typeface="Montserrat"/>
                        <a:sym typeface="Montserrat"/>
                      </a:endParaRPr>
                    </a:p>
                  </a:txBody>
                  <a:tcPr marT="91425" marB="91425" marR="91425" marL="91425" anchor="ctr">
                    <a:lnL cap="flat" cmpd="sng" w="9525">
                      <a:solidFill>
                        <a:schemeClr val="dk2"/>
                      </a:solidFill>
                      <a:prstDash val="solid"/>
                      <a:round/>
                      <a:headEnd len="sm" w="sm" type="none"/>
                      <a:tailEnd len="sm" w="sm" type="none"/>
                    </a:lnL>
                    <a:lnR cap="flat" cmpd="sng" w="9525">
                      <a:solidFill>
                        <a:schemeClr val="dk2"/>
                      </a:solidFill>
                      <a:prstDash val="solid"/>
                      <a:round/>
                      <a:headEnd len="sm" w="sm" type="none"/>
                      <a:tailEnd len="sm" w="sm" type="none"/>
                    </a:lnR>
                    <a:lnT cap="flat" cmpd="sng" w="9525">
                      <a:solidFill>
                        <a:schemeClr val="dk2"/>
                      </a:solidFill>
                      <a:prstDash val="solid"/>
                      <a:round/>
                      <a:headEnd len="sm" w="sm" type="none"/>
                      <a:tailEnd len="sm" w="sm" type="none"/>
                    </a:lnT>
                    <a:lnB cap="flat" cmpd="sng" w="9525">
                      <a:solidFill>
                        <a:schemeClr val="dk2"/>
                      </a:solidFill>
                      <a:prstDash val="solid"/>
                      <a:round/>
                      <a:headEnd len="sm" w="sm" type="none"/>
                      <a:tailEnd len="sm" w="sm" type="none"/>
                    </a:lnB>
                  </a:tcPr>
                </a:tc>
                <a:tc>
                  <a:txBody>
                    <a:bodyPr/>
                    <a:lstStyle/>
                    <a:p>
                      <a:pPr indent="0" lvl="0" marL="0" rtl="0" algn="ctr">
                        <a:spcBef>
                          <a:spcPts val="0"/>
                        </a:spcBef>
                        <a:spcAft>
                          <a:spcPts val="0"/>
                        </a:spcAft>
                        <a:buNone/>
                      </a:pPr>
                      <a:r>
                        <a:rPr lang="en">
                          <a:solidFill>
                            <a:schemeClr val="lt1"/>
                          </a:solidFill>
                          <a:latin typeface="Montserrat"/>
                          <a:ea typeface="Montserrat"/>
                          <a:cs typeface="Montserrat"/>
                          <a:sym typeface="Montserrat"/>
                        </a:rPr>
                        <a:t>5</a:t>
                      </a:r>
                      <a:endParaRPr>
                        <a:solidFill>
                          <a:schemeClr val="lt1"/>
                        </a:solidFill>
                        <a:latin typeface="Montserrat"/>
                        <a:ea typeface="Montserrat"/>
                        <a:cs typeface="Montserrat"/>
                        <a:sym typeface="Montserrat"/>
                      </a:endParaRPr>
                    </a:p>
                  </a:txBody>
                  <a:tcPr marT="91425" marB="91425" marR="91425" marL="91425" anchor="ctr">
                    <a:lnL cap="flat" cmpd="sng" w="9525">
                      <a:solidFill>
                        <a:schemeClr val="dk2"/>
                      </a:solidFill>
                      <a:prstDash val="solid"/>
                      <a:round/>
                      <a:headEnd len="sm" w="sm" type="none"/>
                      <a:tailEnd len="sm" w="sm" type="none"/>
                    </a:lnL>
                    <a:lnR cap="flat" cmpd="sng" w="9525">
                      <a:solidFill>
                        <a:schemeClr val="dk2"/>
                      </a:solidFill>
                      <a:prstDash val="solid"/>
                      <a:round/>
                      <a:headEnd len="sm" w="sm" type="none"/>
                      <a:tailEnd len="sm" w="sm" type="none"/>
                    </a:lnR>
                    <a:lnT cap="flat" cmpd="sng" w="9525">
                      <a:solidFill>
                        <a:schemeClr val="dk2"/>
                      </a:solidFill>
                      <a:prstDash val="solid"/>
                      <a:round/>
                      <a:headEnd len="sm" w="sm" type="none"/>
                      <a:tailEnd len="sm" w="sm" type="none"/>
                    </a:lnT>
                    <a:lnB cap="flat" cmpd="sng" w="9525">
                      <a:solidFill>
                        <a:schemeClr val="dk2"/>
                      </a:solidFill>
                      <a:prstDash val="solid"/>
                      <a:round/>
                      <a:headEnd len="sm" w="sm" type="none"/>
                      <a:tailEnd len="sm" w="sm" type="none"/>
                    </a:lnB>
                  </a:tcPr>
                </a:tc>
                <a:tc>
                  <a:txBody>
                    <a:bodyPr/>
                    <a:lstStyle/>
                    <a:p>
                      <a:pPr indent="0" lvl="0" marL="0" rtl="0" algn="ctr">
                        <a:spcBef>
                          <a:spcPts val="0"/>
                        </a:spcBef>
                        <a:spcAft>
                          <a:spcPts val="0"/>
                        </a:spcAft>
                        <a:buNone/>
                      </a:pPr>
                      <a:r>
                        <a:rPr lang="en">
                          <a:solidFill>
                            <a:schemeClr val="lt1"/>
                          </a:solidFill>
                          <a:latin typeface="Montserrat"/>
                          <a:ea typeface="Montserrat"/>
                          <a:cs typeface="Montserrat"/>
                          <a:sym typeface="Montserrat"/>
                        </a:rPr>
                        <a:t>5</a:t>
                      </a:r>
                      <a:endParaRPr>
                        <a:solidFill>
                          <a:schemeClr val="lt1"/>
                        </a:solidFill>
                        <a:latin typeface="Montserrat"/>
                        <a:ea typeface="Montserrat"/>
                        <a:cs typeface="Montserrat"/>
                        <a:sym typeface="Montserrat"/>
                      </a:endParaRPr>
                    </a:p>
                  </a:txBody>
                  <a:tcPr marT="91425" marB="91425" marR="91425" marL="91425" anchor="ctr">
                    <a:lnL cap="flat" cmpd="sng" w="9525">
                      <a:solidFill>
                        <a:schemeClr val="dk2"/>
                      </a:solidFill>
                      <a:prstDash val="solid"/>
                      <a:round/>
                      <a:headEnd len="sm" w="sm" type="none"/>
                      <a:tailEnd len="sm" w="sm" type="none"/>
                    </a:lnL>
                    <a:lnR cap="flat" cmpd="sng" w="9525">
                      <a:solidFill>
                        <a:schemeClr val="dk2"/>
                      </a:solidFill>
                      <a:prstDash val="solid"/>
                      <a:round/>
                      <a:headEnd len="sm" w="sm" type="none"/>
                      <a:tailEnd len="sm" w="sm" type="none"/>
                    </a:lnR>
                    <a:lnT cap="flat" cmpd="sng" w="9525">
                      <a:solidFill>
                        <a:schemeClr val="dk2"/>
                      </a:solidFill>
                      <a:prstDash val="solid"/>
                      <a:round/>
                      <a:headEnd len="sm" w="sm" type="none"/>
                      <a:tailEnd len="sm" w="sm" type="none"/>
                    </a:lnT>
                    <a:lnB cap="flat" cmpd="sng" w="9525">
                      <a:solidFill>
                        <a:schemeClr val="dk2"/>
                      </a:solidFill>
                      <a:prstDash val="solid"/>
                      <a:round/>
                      <a:headEnd len="sm" w="sm" type="none"/>
                      <a:tailEnd len="sm" w="sm" type="none"/>
                    </a:lnB>
                  </a:tcPr>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7" name="Shape 187"/>
        <p:cNvGrpSpPr/>
        <p:nvPr/>
      </p:nvGrpSpPr>
      <p:grpSpPr>
        <a:xfrm>
          <a:off x="0" y="0"/>
          <a:ext cx="0" cy="0"/>
          <a:chOff x="0" y="0"/>
          <a:chExt cx="0" cy="0"/>
        </a:xfrm>
      </p:grpSpPr>
      <p:sp>
        <p:nvSpPr>
          <p:cNvPr id="188" name="Google Shape;188;p19"/>
          <p:cNvSpPr txBox="1"/>
          <p:nvPr>
            <p:ph idx="12" type="sldNum"/>
          </p:nvPr>
        </p:nvSpPr>
        <p:spPr>
          <a:xfrm>
            <a:off x="8580275" y="4663225"/>
            <a:ext cx="563700" cy="4803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fld id="{00000000-1234-1234-1234-123412341234}" type="slidenum">
              <a:rPr lang="en"/>
              <a:t>‹#›</a:t>
            </a:fld>
            <a:endParaRPr>
              <a:solidFill>
                <a:schemeClr val="accent1"/>
              </a:solidFill>
            </a:endParaRPr>
          </a:p>
        </p:txBody>
      </p:sp>
      <p:sp>
        <p:nvSpPr>
          <p:cNvPr id="189" name="Google Shape;189;p19"/>
          <p:cNvSpPr txBox="1"/>
          <p:nvPr>
            <p:ph idx="1" type="subTitle"/>
          </p:nvPr>
        </p:nvSpPr>
        <p:spPr>
          <a:xfrm>
            <a:off x="1881200" y="4433100"/>
            <a:ext cx="1612500" cy="602400"/>
          </a:xfrm>
          <a:prstGeom prst="rect">
            <a:avLst/>
          </a:prstGeom>
        </p:spPr>
        <p:txBody>
          <a:bodyPr anchorCtr="0" anchor="t" bIns="91425" lIns="0" spcFirstLastPara="1" rIns="0" wrap="square" tIns="0">
            <a:normAutofit/>
          </a:bodyPr>
          <a:lstStyle/>
          <a:p>
            <a:pPr indent="0" lvl="0" marL="0" rtl="0" algn="l">
              <a:spcBef>
                <a:spcPts val="0"/>
              </a:spcBef>
              <a:spcAft>
                <a:spcPts val="1000"/>
              </a:spcAft>
              <a:buNone/>
            </a:pPr>
            <a:r>
              <a:rPr lang="en"/>
              <a:t>Legenda da imagem. Lorem ipsum dolor sit amet, consectur.</a:t>
            </a:r>
            <a:endParaRPr/>
          </a:p>
        </p:txBody>
      </p:sp>
      <p:pic>
        <p:nvPicPr>
          <p:cNvPr id="190" name="Google Shape;190;p19"/>
          <p:cNvPicPr preferRelativeResize="0"/>
          <p:nvPr/>
        </p:nvPicPr>
        <p:blipFill>
          <a:blip r:embed="rId3">
            <a:alphaModFix/>
          </a:blip>
          <a:stretch>
            <a:fillRect/>
          </a:stretch>
        </p:blipFill>
        <p:spPr>
          <a:xfrm>
            <a:off x="1239300" y="152400"/>
            <a:ext cx="6665411" cy="4128302"/>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4" name="Shape 194"/>
        <p:cNvGrpSpPr/>
        <p:nvPr/>
      </p:nvGrpSpPr>
      <p:grpSpPr>
        <a:xfrm>
          <a:off x="0" y="0"/>
          <a:ext cx="0" cy="0"/>
          <a:chOff x="0" y="0"/>
          <a:chExt cx="0" cy="0"/>
        </a:xfrm>
      </p:grpSpPr>
      <p:sp>
        <p:nvSpPr>
          <p:cNvPr id="195" name="Google Shape;195;p20"/>
          <p:cNvSpPr txBox="1"/>
          <p:nvPr>
            <p:ph idx="12" type="sldNum"/>
          </p:nvPr>
        </p:nvSpPr>
        <p:spPr>
          <a:xfrm>
            <a:off x="8580275" y="4663225"/>
            <a:ext cx="563700" cy="4803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fld id="{00000000-1234-1234-1234-123412341234}" type="slidenum">
              <a:rPr lang="en"/>
              <a:t>‹#›</a:t>
            </a:fld>
            <a:endParaRPr>
              <a:solidFill>
                <a:schemeClr val="accent1"/>
              </a:solidFill>
            </a:endParaRPr>
          </a:p>
        </p:txBody>
      </p:sp>
      <p:sp>
        <p:nvSpPr>
          <p:cNvPr id="196" name="Google Shape;196;p20"/>
          <p:cNvSpPr txBox="1"/>
          <p:nvPr>
            <p:ph idx="1" type="subTitle"/>
          </p:nvPr>
        </p:nvSpPr>
        <p:spPr>
          <a:xfrm>
            <a:off x="1881200" y="4433100"/>
            <a:ext cx="1612500" cy="602400"/>
          </a:xfrm>
          <a:prstGeom prst="rect">
            <a:avLst/>
          </a:prstGeom>
        </p:spPr>
        <p:txBody>
          <a:bodyPr anchorCtr="0" anchor="t" bIns="91425" lIns="0" spcFirstLastPara="1" rIns="0" wrap="square" tIns="0">
            <a:normAutofit/>
          </a:bodyPr>
          <a:lstStyle/>
          <a:p>
            <a:pPr indent="0" lvl="0" marL="0" rtl="0" algn="l">
              <a:spcBef>
                <a:spcPts val="0"/>
              </a:spcBef>
              <a:spcAft>
                <a:spcPts val="1000"/>
              </a:spcAft>
              <a:buNone/>
            </a:pPr>
            <a:r>
              <a:rPr lang="en"/>
              <a:t>Legenda da imagem. Lorem ipsum dolor sit amet, consectur.</a:t>
            </a:r>
            <a:endParaRPr/>
          </a:p>
        </p:txBody>
      </p:sp>
      <p:pic>
        <p:nvPicPr>
          <p:cNvPr id="197" name="Google Shape;197;p20"/>
          <p:cNvPicPr preferRelativeResize="0"/>
          <p:nvPr/>
        </p:nvPicPr>
        <p:blipFill>
          <a:blip r:embed="rId3">
            <a:alphaModFix/>
          </a:blip>
          <a:stretch>
            <a:fillRect/>
          </a:stretch>
        </p:blipFill>
        <p:spPr>
          <a:xfrm>
            <a:off x="1233363" y="152400"/>
            <a:ext cx="6677269" cy="412830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UFRJ">
  <a:themeElements>
    <a:clrScheme name="Simple Light">
      <a:dk1>
        <a:srgbClr val="00E5D6"/>
      </a:dk1>
      <a:lt1>
        <a:srgbClr val="003366"/>
      </a:lt1>
      <a:dk2>
        <a:srgbClr val="007E71"/>
      </a:dk2>
      <a:lt2>
        <a:srgbClr val="CAE52C"/>
      </a:lt2>
      <a:accent1>
        <a:srgbClr val="2CDD56"/>
      </a:accent1>
      <a:accent2>
        <a:srgbClr val="669DFF"/>
      </a:accent2>
      <a:accent3>
        <a:srgbClr val="B988FF"/>
      </a:accent3>
      <a:accent4>
        <a:srgbClr val="DB6CFF"/>
      </a:accent4>
      <a:accent5>
        <a:srgbClr val="FF6C7A"/>
      </a:accent5>
      <a:accent6>
        <a:srgbClr val="FF7A45"/>
      </a:accent6>
      <a:hlink>
        <a:srgbClr val="00E5D6"/>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